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7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08" r:id="rId2"/>
    <p:sldMasterId id="2147483735" r:id="rId3"/>
    <p:sldMasterId id="2147483747" r:id="rId4"/>
    <p:sldMasterId id="2147483759" r:id="rId5"/>
  </p:sldMasterIdLst>
  <p:notesMasterIdLst>
    <p:notesMasterId r:id="rId24"/>
  </p:notesMasterIdLst>
  <p:sldIdLst>
    <p:sldId id="425" r:id="rId6"/>
    <p:sldId id="426" r:id="rId7"/>
    <p:sldId id="598" r:id="rId8"/>
    <p:sldId id="606" r:id="rId9"/>
    <p:sldId id="626" r:id="rId10"/>
    <p:sldId id="427" r:id="rId11"/>
    <p:sldId id="431" r:id="rId12"/>
    <p:sldId id="617" r:id="rId13"/>
    <p:sldId id="428" r:id="rId14"/>
    <p:sldId id="429" r:id="rId15"/>
    <p:sldId id="609" r:id="rId16"/>
    <p:sldId id="600" r:id="rId17"/>
    <p:sldId id="607" r:id="rId18"/>
    <p:sldId id="608" r:id="rId19"/>
    <p:sldId id="432" r:id="rId20"/>
    <p:sldId id="433" r:id="rId21"/>
    <p:sldId id="435" r:id="rId22"/>
    <p:sldId id="627" r:id="rId23"/>
  </p:sldIdLst>
  <p:sldSz cx="12192000" cy="6858000"/>
  <p:notesSz cx="6797675" cy="9926638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ckwell Extra Bold" panose="02060903040505020403" pitchFamily="18" charset="0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th C. Rajapakse" initials="D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19" autoAdjust="0"/>
  </p:normalViewPr>
  <p:slideViewPr>
    <p:cSldViewPr>
      <p:cViewPr varScale="1">
        <p:scale>
          <a:sx n="93" d="100"/>
          <a:sy n="93" d="100"/>
        </p:scale>
        <p:origin x="123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7:50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7287 4382 0,'0'-16'16,"0"0"140,16 16-156,0 0 16,15 0-1,-15 0-15,16 0 16,-16-16-16,16 16 16,-1 0-1,1 0-15,-16 0 16,0 0-16,0 0 15,0 0-15,15 0 16,17 0 62,15 0-62,1 0-16,-1 0 15,17 0-15,-1 0 16,-63 0-16,16 0 16,-16 0-1,31 0 95,17 0-110,31 0 15,-47 0-15,15 0 16,1 0-16,-17 0 16,-31 0-16,0 0 15,0 0 48,0 0-48,16 0-15,15 0 16,-15 0-16,16 0 16,-1 0-16,1 0 15,-32 0-15,0 0 16,-1 0 78,1 0-94,32 0 15,0 0 1,15 0-16,-31 0 15,15 0-15,1 0 16,-32 0 31,0 0-31,0 0-1,0 0-15,-1 0 16,1 0-1,0 0-15,0 0 63,0 0-47,0 0 15,0 0-31,0 0 31,-1 0-15,1 0-1,0 0 17,0 0-1,0 0-16,0 0 1,0 0 0,0 0-1,-1 0-15,1 0 16,0 0 0,0 0-16,0 0 78,0 0-16,0 0 32,0 0-32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7:22:58.1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3270 1207 0,'16'0'93,"0"0"-77,0 0-16,0 0 16,0 0-16,0 0 15,0 0 1,15 0-1,1 0-15,16 0 16,-17 0-16,49-32 16,-64 32-16,0 0 15,-1 0-15,17 0 78,-16 0-78,32 0 16,15 0-16,1 0 16,-17 0-1,17 16-15,-17-16 0,-15 0 16,79 0 203,64 16-219,-16 15 15,-1-15-15,-31-16 16,-15 0-16,-49 0 16,-47 0-1,16 0 188,31 0-187,17 0-16,15 0 16,-48 0-16,17 0 15,-48 0-15,0 0 125,0 0-109,-1 0-16,1 0 0,0 0 15,0 0-15,0 0 63,0 0-63,0 0 16,0 0-16,-1 0 15,1 0 16,16 16-15,0-16 0,0 0-16,-1 0 15,-15 0 32,16 0-47,-16 0 16,0 0-1,15 0-15,-15 0 47,16 16-31,-16-16 0,0 0 46,0 0-46,15 0-1,-15 0-15,0 0 16,0 0 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11:16:36.7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10621 6588 0,'31'0'156,"1"0"-140,0 0-16,0 0 15,-1 0-15,-15 0 16,32 0-16,-16 0 15,-17 0 1,1 0-16,16 0 16,-16 0-16,32 0 15,-1 0-15,-15 0 16,16 0-16,-17 0 16,1 0-16,0 0 15,-16 0-15,0 0 16,-1 0-16,1 0 15,16 0 1,-16 0-16,16 0 16,-16 0-16,15 0 15,1 0-15,0 0 16,0 0 0,-1 0-16,17 0 15,-32 0 1,16 0-16,-1-16 15,1 16-15,-16 0 16,16 0-16,-16 0 16,31 0-16,-15 0 15,0 0 1,15 0-16,1 0 16,0 0-16,15-31 15,-15 31-15,-1 0 16,-15 0-16,0 0 15,0 0-15,-17 0 16,17-16-16,-16 16 16,16 0-16,-16 0 15,31-16-15,1 16 16,-32 0 0,16 0-16,-17 0 15,1 0-15,0 0 16,0 0-16,48 0 109,-1 0-109,16 0 16,33 0-16,-17 0 15,0 0-15,16 0 16,-47 0-16,-33 0 16,1 0-16,-16 0 15,16 0-15,-16-16 16,0 16 0,-1 0-1,17 0 1,0 0-16,16 0 15,-33 0 1,17 0-16,16 0 16,-16 0-16,-1 0 15,-15 0 1,0 0 0,0 0 62,0 0-78,47 0 15,-15 0-15,15 0 16,-15 0-16,31 0 16,-31 0-16,0 0 15,-17 0-15,1 0 78,16 0-78,15 0 16,1 0-16,-1 0 16,1 0-16,-1 0 15,17 0-15,-49 0 16,1 0-16,-16 0 15,0 0-15,0 0 16,0 0-16,0 0 31,15 0-15,17 0-16,-32 0 16,16 0-16,31 0 15,-15 0-15,-17 0 16,17 0-16,16 0 15,-17 0-15,1 0 16,-16 0-16,-1 0 16,17 0-16,-16 0 15,-1 0-15,1 0 16,0 0-16,-16 0 16,16 0-16,15 0 15,-31 0-15,32 0 16,-32 0-16,15 0 15,1 0-15,0 0 16,0 0 0,-17 0-16,1 0 15,16 0 1,0 0 0,0 0-16,-17 0 15,17 0-15,16 0 16,-16 0-16,-1 0 15,17 0-15,-16 0 16,-1 0-16,-15 0 16,0 0-1,0 0 1,0 0 0,16 0-16,-16 0 15,-1 0-15,1-16 16,0 16-1,0 0-15,0 0 16,0 0 0,0 0-16,0 0 15,-1 0-15,17 0 16,0 0-16,16 0 16,-17 0-16,1 0 15,0 0-15,0 0 63,-1 0-63,1 0 15,0 0 1,-16 0-16,15 0 16,1 0-16,-16 0 15,0 16-15,0-16 31,0 0-15,15 0 0,-15 0-16,16 0 15,-16 0 1,0 0-16,0 0 16,0 0-1,-1 0 16,1 0-15,0 16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11:16:42.0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6636 14462 0,'16'0'47,"0"0"-31,15 0-16,1-16 16,0 16-1,0 0-15,-16 0 16,15 0-1,-15 0-15,16 0 16,-16 0-16,31 0 16,17 0-16,-48 0 15,31 0-15,1 0 16,-16 0-16,0 0 16,-17 0-16,33 0 15,-32 0 1,0 0-16,0 0 15,0 0 1,-1 0-16,17 0 16,16 0-16,-16 0 15,-1 0 1,1 0-16,-16 0 16,32 0-16,-33 0 15,1 0 1,0 0-16,32 0 15,-32 0-15,63 0 16,-31 0-16,-1-31 16,1 31-16,-32 0 15,16 0-15,-17 0 16,1-16 46,32 16-62,0 0 16,-17 0-16,17 0 16,-16 0-16,31 0 15,1 0-15,-1 0 16,-15 0-16,-16 0 16,15 0-16,-15 0 15,0 0-15,-1 0 31,-15 0-31,16 0 16,-16 0-16,16 0 16,15 0-1,-15 0-15,0 0 16,-16 0-16,15 0 16,-15 0-16,0 0 31,16 0 0,-16 0-31,31 0 16,1 0-16,-16 0 15,0 0-15,15 0 16,-15 0-16,16 0 16,-17 0-16,-15 0 15,16 0-15,-16 0 16,31 0-16,-31 0 15,16 0-15,-16 0 16,0 0-16,0 0 16,0 0-16,-1 0 15,1 0-15,0 0 16,0 0-16,32 0 16,-17 0-1,1 0-15,0 0 16,16 0-16,-17 0 15,17 0-15,-16 0 16,-1 0-16,1 0 16,0 0-1,-16 0-15,0 0 16,0 0-16,15 0 16,-15 0-16,32 0 15,-16 0-15,-1 0 16,17 0-16,0 0 15,-33 0-15,17 0 16,-16 0 0,16 0-1,15 0 1,-31 0-16,16 0 16,0 0-16,15 0 15,1 0-15,-16 0 16,0 0-16,-1 0 15,-15 0 79,0 0-78,16 0-16,-16 0 15,0 0-15,-1 0 16,1 0-16,0 0 47,0 0-31,0 0-16,0 0 15,0 0 1,0 0 15,-1 0-15,1 0-16,0 0 31,0 0 0,0 0-15,0 0 15,0 0-31,0 0 31,-1 0-15,1 0 0,0 0-1,0 0 1,0 0-16,0 0 15,0 16 1,0-16 15,-1 0 1,1 0 14,0 0-30,0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7:20:33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6350 1222 0,'32'0'110,"0"0"-95,-1 0 1,17 0-1,0 0-15,-17 0 0,17 0 16,0 0-16,15 0 16,-15 0-16,-16 0 15,-1 0 1,17 16 187,95-16-187,174 32-1,-142-16 1,0 16-16,-33-16 16,-62-16-16,-64 0 15,0 0 251,79 0-251,16 0-15,0 0 16,-16 0-16,1 0 16,-33 0-1,1 0 188,63 0-187,-16 0-16,32 0 16,-32 0-16,16 0 15,-64 0-15,-15 0 16,-32 0-16,0 0 125,15 0-125,-15 0 16,16 0-16,-16 0 15,0 0 1,0 0 15,-1 0-31,33 0 16,-16 0-16,0 0 15,-1 0-15,1 0 16,-16 0-16,0 0 31,0 0-15,0 0-16,-1 0 15,1 15 1,16-15-16,0 0 250,0 0-234,-1 0-16,-15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11:17:39.5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7477 9716 0,'16'0'156,"0"0"-140,32-16-16,-32 16 16,15 0-16,-15 0 15,16-16-15,-16 16 78,63-16-62,-31 16-16,-32 0 16,15 0-16,17 0 15,0 0 1,-32 0-16,15 0 16,-15 0 124,32 0-140,47 0 16,-16 0-16,-15 0 15,63 0-15,-32 0 16,-47 0-16,-1 0 16,-31 0-16,48 0 172,-1 0-157,33 16-15,-49-16 16,17 0-16,-33 16 15,1 0-15,0-16 16,31 0 109,1 0-109,-1 0-16,33 15 15,-17 17-15,-15-32 16,-17 0-16,1 0 16,-32 0 62,31 0-78,1 0 15,-32 0-15,16 0 16,-1 0-16,17 0 16,-16 0-16,-16 16 15,-1-16 1,1 0 31,16 0-32,0 0-15,0 0 16,31 0-16,-31 0 16,15 0-16,-31 0 15,16 0-15,-16 0 63,0 0-48,16 0-15,15 0 32,-31 0-32,16 0 62,-16 0-62,15 0 16,-15 0-1,32 0-15,-32 0 16,0 0-16,0 0 16,-1 0-1,17 0-15,-16 0 31,16 0-15,-16 0 0,15 0-1,1 0 1,-16 0 0,0 0 30,16 0-30,-32-16-16,16 16 16,15 0-1,-15 0 17,16 0-17,-32-16 1,16 16-16,0 0 31,0 0-15,-1 0-16,1 0 47,0 0-16,0 0 16,0 0 140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11:18:02.7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4429 4937 0,'16'0'172,"0"0"-110,0 0-46,0 0 0,0 0-1,15 0 110,-15 0-109,16 0 78,-16 0-94,16 0 15,15 0 1,-15 0-16,0 0 15,-16 0 1,0 0 62,15 0-62,1 0-16,0 0 15,0 0-15,-17 0 16,33 0-16,-32 0 16,16 0 93,15 0-93,-31 0-16,48 0 15,-17 0-15,1 0 16,-32 0-16,16 0 16,-17 0-16,17 0 109,16 0-93,15 0-16,48 32 15,-63-32-15,0 16 16,-1-16-16,-31 0 15,0 0 95,32 0-95,-32 0-15,47 16 16,32 15-16,-47-31 16,0 0-16,-33 16 15,1-16-15,0 0 16,0 0 62,16 0-78,31 0 16,1 0-16,-17 0 15,1 0-15,-16 0 16,-16 0-16,0 0 125,15 0-125,17 0 16,31 0-16,1 0 15,31 0-15,-48 0 16,-31 0-16,0 0 156,15 0-156,-15 0 16,63 0-16,-15 0 15,-17 0-15,-31 0 16,0 0 0,-16 0 124,15 0-140,1 0 16,0 0-16,0 0 15,-16 0 1,-1 0 0,17 0-1,-16 0 1,0 0-16,0 0 16,0 0-1,0 0-15,-1 0 16,17 0-16,0 0 15,-16 0 1,0 0 0,0 0-16,-1 0 31,1 0-15,0 0-1,0 0 79,0 0-94,0 0 16,0 0 62,0 0 0,-1 0-47,1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7:19:51.9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3842 1222 0,'48'-15'187,"-1"15"-171,64 0-16,-47 0 0,31 0 16,-16 0-16,1 0 15,-17 0-15,-15 0 16,-32 0-16,0 0 15,15 0 1,-15 0-16,0 0 16,64-16-1,-17 16-15,-15 0 16,-1 0-16,17 0 16,-1 0-16,1 0 15,-17 0-15,1 0 16,-16 0-16,15 0 15,-15 0-15,0 0 16,-16 0-16,0 0 16,31 0-16,-31 0 15,32 0-15,-16 0 16,63 0 0,-48 0-16,-15-16 15,16 16-15,-1 0 16,1 0-16,-32 0 15,0 0-15,0 0 94,79-16-94,-16 16 16,17 0-16,-17 0 15,32 0-15,16 0 16,-48 0-16,-31 0 16,-32 0-16,16 0 15,-1 0-15,1 0 78,0 0-78,0 0 16,31 0 0,1 0-16,-1 0 15,1 0-15,15 0 16,-31 0 0,-32 0-16,15 0 78,-15 0-63,48 0 1,47 0-16,-95 0 16,31 0-16,17 0 15,-1 0-15,-15 0 16,-32 0 46,0 0-62,15 0 16,-15 0-16,32 0 16,-16 0-1,-16 0 1,-1 0-16,17 0 15,-16 0 32,0 0-15,0 0-1,0 0-31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7:20:04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3651 2588 0,'16'0'203,"0"-16"-125,64 16-62,-33-16-16,-15 16 15,0 0-15,31-16 16,-31 16-16,-16 0 16,47 0 171,33-16-187,-33 16 16,16 0-16,17 0 15,-49 0-15,-15 0 16,-16 0-16,0 0 172,47 0-157,17 0-15,-17 0 16,-47 0-16,32 0 16,15 0-16,-47 0 15,16 0 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7:20:10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7890 2604 0,'32'0'187,"47"0"-171,16 0-16,-31 15 16,47-15-16,-63 0 15,-1 0-15,-15 16 16,0-16-16,-16 0 15,15 0 48,49 0-47,-1 16-16,16 16 15,32-32-15,32 0 16,-48 32-16,-31-32 15,-17 0-15,-31 0 16,0 0-16,15 16 16,-31-16-1,0 0-15,0 0 16,16 0-16,-16 0 16,31 0-16,1 0 15,15 0-15,-15 0 16,0 0-16,-17 0 15,-15 0-15,16 0 16,16 0-16,-33 0 16,1 0-16,16 0 15,-16 0 32,16 0 47,-1 0-94,17 0 16,-16 0-16,15 0 15,-31 0-15,0 0 125,16 0-109,16 0-1,-33 0-15,17 0 0,0 0 16,0 0 0,-16 0-16,-1 0 93,17 0-93,16 0 16,-16 0 0,-17 0-1,1 0 17,0 0 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9-10-04T02:23:05.006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-504-1485 18,'0'0'20,"0"0"1,0 0-3,0 0 0,0 0-2,0 0-4,0 0-1,0 0-3,0 0-1,0 0-2,0 0-2,0 0 0,0 0-1,-18 51 0,18-51-1,-1 59 0,1-59-1,1 73 1,1-32 0,0 0-1,2 4 2,2-2-2,3 0 1,-9-43 0,21 76-1,-21-76 1,30 60-1,-30-60 1,0 0 0,65 42-1,-65-42 1,44-17-2,16-21 0,2-15 1,-3-17-1,-2-10 0,-9-6 0,-7 4 1,-10 5-1,-13 21 2,-7 7 0,-5 9 0,-2 9 0,-7 10 0,1 11 0,2 10 0,-10 9-1,3 10 1,1 5-1,-3 9 0,3 7 0,1 6 1,0 6-2,2 4 2,1 0-2,3 2 2,-1 0-2,3-5 1,-3-6 1,2-6-2,2-9 0,1-7-2,-2-9-5,3-5-15,5-9-12,-2-9-2,3-5 2</inkml:trace>
  <inkml:trace contextRef="#ctx0" brushRef="#br0" timeOffset="1">546-1512 4,'10'-16'28,"-5"-4"2,-1 6 2,0 1-14,-5-3-4,2 7-2,-6-4-2,5 13-2,-15-14-1,5 10-2,-5-2-1,1 6-1,-5 1-1,0 6-1,-3 2 0,-3 3 0,0 5-1,0 1 0,1 4-1,4 0 1,4 2 0,8 0 0,8-1 0,7 0-1,10-1 2,6 0-1,6 0 1,3-1-1,1 0 1,-1 1-1,-2-1 1,-2 1 0,0 2-2,-4-1 1,-6-2-1,-3 1 1,-11-1 0,-4 0 1,-6-2 0,-4 0 0,-10-2 1,-5 0 0,-4-3-1,-4-1 1,1-2-2,-2-4 0,1-2-1,2-3-1,5 0-2,3-9-4,13 4-11,8-8-17,13-6-2,7-3 1,8-4 1</inkml:trace>
  <inkml:trace contextRef="#ctx0" brushRef="#br0" timeOffset="2">863-1488 11,'3'-11'33,"-3"11"0,6-17 3,-5 4-17,-1 13-6,0 0-3,0 0-2,0 0-1,8 10-3,-8 6-1,-1 5-2,-3 6 0,1 8 0,-3 4 0,1 6 0,-2 0-1,2 2 0,1-5 0,3-1 0,4-5 0,5-5 1,4-6-1,8-6 0,5-8 0,5-6 1,3-5-1,4-6 0,1-5-1,1-4-1,0 1-3,-9-10-6,4 3-18,-6 0-7,-7-3-1,-3 1 1</inkml:trace>
  <inkml:trace contextRef="#ctx0" brushRef="#br0" timeOffset="3">895-1516 28,'-14'-3'33,"14"3"0,11-7 1,7 0-24,16 3-3,3-5 0,9 2-3,4-1-4,1-1-7,7 1-19,-3 4-7,-11-1-2,-3 5 1</inkml:trace>
  <inkml:trace contextRef="#ctx0" brushRef="#br0" timeOffset="4">725-1277 30,'-29'16'31,"12"-11"0,17-5-1,17-7-29,24-3-15,20-5-16,2-8 3,19-2-2</inkml:trace>
  <inkml:trace contextRef="#ctx0" brushRef="#br0" timeOffset="5">1669-1590 16,'0'0'30,"-12"8"1,12-8-8,-8 22-7,-1-5-4,4 12-2,-7 0-3,3 8-3,-2 4 0,2 3-1,-1-2-1,2 2 0,-2-6-1,2-3 0,1-4-1,1-4 1,0-5-1,1-4 1,-1-7 0,2-1 0,4-10 0,0 0 0,0 0 1,0 0-1,-6-21 0,10 2 0,2-5-1,3-7 0,3-6 1,3-8-1,4-2 1,5-7-1,4 0 1,4 0-1,3 1 1,4 5 0,0 5 0,0 9 0,-3 7 0,-4 9 0,-3 7-1,-6 10 0,-4 9 0,-8 4 1,-5 9-1,-6 3 0,-7 5 0,-3 3 0,-7 2 1,-5 0-2,-6-1 2,-2-2-2,-3-1 2,-4-5-2,1-4 1,3-5 0,1-4 0,4-5 0,4-3 0,5-3 1,4-2-1,5-1 0,10 2 1,0 0-1,0 0 1,0 0-1,21-2 0,0 9 1,7 2-1,5 5 1,3 2 0,6 4 0,-1-1 0,4 0 0,-1 0-1,1-3 1,-4-3-1,-2-3 0,-3-4-1,-6-3-2,-3 0-3,-13-8-15,-5 2-16,-9 3 0,-2-10-2,-10 2 2</inkml:trace>
  <inkml:trace contextRef="#ctx0" brushRef="#br0" timeOffset="6">790-1287 28,'0'0'22,"0"0"-3,7-10-1,0 1-3,7 5-4,0-6-1,8 6-2,2-3-2,5 5-1,2-1-2,3 3 0,-1 1-2,-1 0 1,-3 1-1,-2-1 0,-7 0 0,-2 0 0,-7-1-1,-1 0-1,-10 0-5,0 0-17,0 0-10,9 1-1,-9-1 1</inkml:trace>
  <inkml:trace contextRef="#ctx0" brushRef="#br0" timeOffset="7">2538-1241 23,'-12'-6'21,"12"6"-1,-9-5-2,9 5-1,0 0-3,0 0-3,-10-1-3,10 1 0,3 10-2,4 1-1,1 4-2,7 5 1,3 7-1,8 8 1,3 4-2,6 8 2,3 1-3,3 4 0,0 5 0,0 5 0,-6-3 0,-2 3-1,-4-1 1,-5 2-1,-4-2 1,-6 1-1,-2-5 0,-6-2 1,-3-5-1,-3-2 0,-2-6 1,-2-4-1,-1-6 1,-2-5-2,2-5 1,-1-8-2,4-3 0,2-11-2,0 0-4,0 0-2,0 0-8,-5-15-12,4 4-6,1 0 2,-2-4 0</inkml:trace>
  <inkml:trace contextRef="#ctx0" brushRef="#br0" timeOffset="8">2802-320 26,'0'0'30,"-6"-12"1,6 12-16,0 0-3,0 0 0,0 0-3,6 15-1,-2-5-2,5 9-1,1 0-1,6 6 0,0-1-1,2 5-1,0 0 2,1 0-3,0-2 1,-1 0-2,-2-4 2,-1-3-2,-3-3 1,0-5 0,-1-5 0,0-6 0,1-7 0,-1-7 1,1-7-2,4-5 2,1-8-1,3-5 1,2-6-1,3-1 1,-1-2-1,3 3-1,-3 7 1,-1 5 0,-3 6 0,-6 7-1,-2 8 0,-12 11 0,14-5 0,-14 5 0,0 0 0,0 0 0,3 13 0,-3-13-1,0 11-2,0-11-2,-1 12-8,1-12-26,0 0 1,0 0-1,-10 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7:56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2826 6287 0,'32'0'94,"15"0"-94,-31 0 15,32 0-15,-1 0 16,-15 0-16,0 0 16,16 0-16,-17 0 15,17 0-15,-16 0 16,-1 0-16,1 0 16,-16 0-16,16 0 15,-16 0 1,0 0-16,15 0 15,-15 0-15,16 0 16,31 0 0,-31 0-16,16 0 15,-16 0-15,-1 0 16,17 0-16,-16 0 16,-16 0-16,31 0 15,-31 0 1,16 0-16,0 0 15,-1 0-15,33 0 16,-17 0-16,-15 0 16,16 0-16,15 0 15,1 0-15,-17 0 16,-31 0-16,16 0 16,-16 0-16,0 0 15,16 0-15,-1 0 16,-15 0-1,32 0 1,-16 0 0,-1 0-16,17 0 15,-32 0-15,16 0 16,-17 0-16,17 0 16,-16 0-1,16 0-15,-16 0 0,0 0 16,31 0-1,-15 0-15,0 0 16,15 0-16,1 0 16,-32 0-16,31 0 15,1 0-15,-32 0 16,32 0-16,-33 0 109,17 0-93,48 0-16,-1 0 16,16 0-16,0 15 15,-31-15-15,-16 0 16,-17 0-16,-15 0 15,16 0 79,-16 0-78,0 0-16,0 0 15,-1 0-15,1 0 16,0 0 47,0 0 30,0 0-77,0 0 62,0 0-78,0 0 0,-16 16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9-10-04T02:23:05.015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2324 1137 21,'2'-11'26,"-2"11"-9,-10-1 0,-1 2-3,1 6-4,-8 0-2,0 10 0,-10 1-2,0 13 0,-8 5 0,-3 12 0,-9 7-2,-1 10 0,-6 6 0,1 9-1,-2 1-1,3 4 0,-1-1-1,7-2 0,4-6 0,4-4-1,6-10 0,4-10 0,6-8-1,6-11 0,5-8-3,2-13-2,10-12-6,0 0-11,0 0-12,1-19-1,2 2 2</inkml:trace>
  <inkml:trace contextRef="#ctx0" brushRef="#br0" timeOffset="1">1464 1955 21,'-9'-20'31,"4"6"-5,5 14-4,-8-16-5,8 16-4,-4 11-4,5 7-1,-5 5-3,4 10-1,-6 7-1,3 10 0,-4 3-1,1 3 0,-5 2 0,2-1 1,-1-5-1,4-8-1,-2-10 1,5-7-1,4-12 2,10-13-1,8-16-1,8-6 1,9-11-2,7-4 2,8-4-1,5 1-1,1 3 0,-4 6-2,0 9 0,-8 4-2,-2 13-9,-16 3-24,-4 1-1,-7 2 0,-16-3 1</inkml:trace>
  <inkml:trace contextRef="#ctx0" brushRef="#br0" timeOffset="2">2520 36 24,'5'-10'30,"-8"1"-7,-3-2-2,6 11-4,-20-6-4,8 13-4,-11 2-1,0 9-3,-9 7-1,1 10 0,-5 7-1,2 10 0,-4 5-1,6 8 2,1 2-2,11 5 0,5-1 0,11-5-1,9-8 0,13-10 0,14-13 0,10-9 0,11-15-1,10-14 1,9-12-1,2-10 0,2-9 0,-1-5 1,-10-8-2,-7-2 1,-10-5 0,-12-1 0,-14-4 0,-14 0 0,-14-1 0,-15 0-1,-14 2 1,-13 7-1,-7 11-1,-8 9-3,0 23-5,-10 7-19,8 16-6,7 14-2,6 8 2</inkml:trace>
  <inkml:trace contextRef="#ctx0" brushRef="#br0" timeOffset="3">2595 521 17,'-19'8'31,"7"2"3,0 2-9,2-7-4,13 8-3,-3-4-5,16 10-2,-3-1-4,11 10-1,2 0-2,4 9-1,1 1-2,0 3 0,-1 0-1,-5-1-1,0-3-1,-8-8-2,1 0-5,-10-16-10,2-3-19,-10-10 0,14-3 0,-7-11 1</inkml:trace>
  <inkml:trace contextRef="#ctx0" brushRef="#br0" timeOffset="4">3223 266 3,'11'-5'28,"-11"5"1,0 0-4,2 19-9,-9-5 0,2 14-4,-6 2-3,1 13-1,-5 1-1,3 9-2,-3 0-1,3 4-2,-1-2 0,2-2-1,1-6 2,3-7-2,0-7-1,3-7 0,1-7 1,1-8-1,2-11 0,0 0 1,0 0-1,7-20 0,0 0 1,-1-4-1,2-6 0,2-6 0,2-7 1,1-6-1,3-5 0,0-2 1,2-5-1,4-1 1,-1 0 0,4 7 0,-1 6 1,-2 8-1,-2 9 0,-1 11 1,-3 10-1,-2 13 0,-2 11 0,-4 9 0,-3 10-1,1 9 1,-1 4 0,-2 8 0,-2 4 0,0 4-1,0-1 1,2-2 0,1-2-1,1-4 0,3-4 0,2-3-1,3-6-1,1-7 0,0-4-2,-1-7-2,1 1-6,-3-12-11,-11-10-14,11 14-2,-11-14 2</inkml:trace>
  <inkml:trace contextRef="#ctx0" brushRef="#br0" timeOffset="5">3145 697 16,'-18'7'32,"4"-2"2,14-5 2,0 11-19,10-17-4,17 5-1,6-10-2,10 6-4,1-5-3,6-1-4,1 5-14,-2-2-21,-10-3-1,-10 3 0,-13-5-1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01.93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18 102 3,'-12'6'29,"12"-6"1,-10 13-2,10-13-8,0 0-5,0 0-2,14 8-2,4-10-2,13 5-2,4-7 0,11 3-2,5-5-1,6 1-2,7-4 0,1 2-1,-2-4 0,-3 2 0,-6 0-2,-5 2 0,-5 3-1,-10-4-2,-7 7-3,-14-7-7,0 11-12,-13-3-10,-9-4-1,-7 1 2</inkml:trace>
  <inkml:trace contextRef="#ctx0" brushRef="#br0" timeOffset="300">462 107 33,'-8'13'31,"3"1"4,0 0-9,-4-3-12,8 11-3,-5-4-3,3 9-1,-5 4-1,0 7-3,-3 0-1,1 2-1,-4-2 1,2 1-2,-2-2 0,2-4 0,0-8-1,2-6-1,4-3-3,6-16-4,-4 12-8,4-12-19,11-20-1,5 0 1,2-7 1</inkml:trace>
  <inkml:trace contextRef="#ctx0" brushRef="#br0" timeOffset="609">944 84 34,'4'20'35,"-8"-9"0,-2 1 0,2 5-22,-11-4-4,7 8-2,-7-1-1,1 8-1,-5 4-2,2 4-1,1-1 0,3 3-1,1-3 1,4 0-2,3-4 1,7-2-1,6-8 2,9-4-1,4-5 0,5-3 0,4-5-1,5-5 1,1-4-2,1-3 0,1-1-2,-5-6-3,-1 2-3,-9-6-14,0 2-15,-4-9-1,-3 0 1,-7-4 2</inkml:trace>
  <inkml:trace contextRef="#ctx0" brushRef="#br0" timeOffset="993">884 215 31,'0'0'32,"0"0"3,0 0 0,17-23-24,13 13-2,0-5-3,10 5 0,1-4-3,0 3-4,1 4-3,-7-2-5,1 8-11,-10-2-15,-6 2-1,-9 4 1</inkml:trace>
  <inkml:trace contextRef="#ctx0" brushRef="#br0" timeOffset="1211">835 368 31,'-10'16'33,"10"-16"0,9 0-1,15-2-19,3-10-5,13 0-2,5-3-5,5-2-2,5 4-10,-5-3-17,1 1-7,1-1 0,-3-2 1</inkml:trace>
  <inkml:trace contextRef="#ctx0" brushRef="#br0" timeOffset="1406">1645 78 29,'12'-8'33,"-3"-2"1,-6-5-11,8 8-7,-9-7-3,-2 14-3,8-12-3,-8 12-1,0 0-2,-12 13-2,-2 0 0,-5 5-1,-6 3 0,-3 4 0,-3 1 0,0 1-1,1-3 1,4-2 0,5-3 0,8-3-1,6-5 1,10-1 0,7-4 0,10-1 0,7-3 0,6 2 0,3-1 0,2 0 0,2 1 0,-3 2 0,-4 1 0,-7 6 0,-4-3 0,-6 7 0,-9-1-1,-4 0 0,-7 2 0,-7 0-1,-4 1 1,-5-6-2,-8 6 2,-3-7-3,-6 3 3,-3-1-1,-2-2 0,-3-2-1,4-1-1,-1-3-3,12 0-7,0-7-25,15-6 0,6-8-1,13-10 2</inkml:trace>
  <inkml:trace contextRef="#ctx0" brushRef="#br0" timeOffset="2000">1900 99 47,'0'0'38,"0"0"0,13 9-1,1-17-24,17 5-4,3-7-2,12 5-2,0-7-1,8 4-1,-1-2-2,0 1-1,-1 2-3,-9-3-2,-2 8-6,-20-10-16,-6 8-12,-15 4-1,7-9 0</inkml:trace>
  <inkml:trace contextRef="#ctx0" brushRef="#br0" timeOffset="2211">2228 57 32,'-15'11'35,"5"3"2,2-1 0,-2-4-22,10 12-4,-7-2-3,5 8-2,-7 5-1,2 11-1,-4 4-1,-2 4-2,-2 2 0,-1 2-1,0-2-1,-2-2-1,8-3-9,-6-14-27,7-14 0,9-20-3,-12-1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04.908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166 86 19,'0'0'31,"0"12"2,0-12-3,-16 10-16,11 8-4,-6-3-2,3 11-1,-4 2-1,1 11-1,-2 0 0,0 7-3,-1-4 1,2 2-3,-2-6 2,3-4-2,-1-6 2,4-10-3,2-6 2,6-12 0,0 0 0,0 0-1,-2-15 0,8-2 0,1-8 0,4-4 2,2-5-2,3-2 2,1-5-3,4-2 3,1-1-2,2-1 1,3 5-1,5 4 1,0 3 0,-1 5 1,1 5-1,-2 9 0,-4 10 1,-3 5-1,-5 9 1,-9 6-2,-5 5 1,-5 5-1,-6 4 0,-5 0 0,-9 0-1,-2-2 1,-1-3-1,1-3 0,0-4 0,4-5 0,5-5 0,4-2 0,10-6 1,10 2 1,4-3 0,5-1 0,2 0 0,4 2 0,1 4-1,1 4 1,-2 3 0,-6 3-3,-4 1 2,-3 4-2,-3 1 2,-6 1-3,-4 1 4,-5-5-4,-5 0 4,-4-1-1,-5 0 0,-7-2 0,-4-1 0,-3-4-1,-2-1 0,-4-3 0,1-3-2,-1-5 0,4-2-2,0-7-3,13 1-3,-4-8-21,12-9-6,10-2 2,8-5-1</inkml:trace>
  <inkml:trace contextRef="#ctx0" brushRef="#br0" timeOffset="828">747 34 41,'0'0'34,"0"0"4,7 11-11,-7-11-16,-8 10-2,8-10-1,-13 26-1,2-7-2,0 7-1,-3-1-1,1 6 0,-1-2-2,3 6 1,-1 1-1,3-2-3,2-3 3,4 0-2,3-3 1,2-2-1,3-2 2,4-5-3,3-4 3,2-2 0,4-3-1,1-5 1,2-5-1,1-2-1,1-3 0,1-5-3,-1-1-1,-1-9-6,-22 20-15,0 0-13,0 0-1,53-50 4</inkml:trace>
  <inkml:trace contextRef="#ctx0" brushRef="#br0" timeOffset="1249">702 111 21,'-9'1'34,"9"-1"2,0 0 0,2-11-18,10 7-8,3-10-1,11 6-1,4-7-3,-30 15 1,0 0-2,63-12-3,-63 12-2,51-9-3,-51 9-5,53-5-12,-53 5-17,44-4-1,-44 4 1,0 0 1</inkml:trace>
  <inkml:trace contextRef="#ctx0" brushRef="#br0" timeOffset="1527">633 280 55,'19'3'37,"7"-4"0,5-8-11,4 5-16,3-6-1,-38 10-4,43-6-2,-43 6-3,44-9-4,-44 9-9,46-11-23,-46 11-1,0 0-1,58-18-1</inkml:trace>
  <inkml:trace contextRef="#ctx0" brushRef="#br0" timeOffset="1798">1213 0 32,'0'0'36,"0"0"1,0 0 1,0 0-24,35 42-4,-35-42 1,0 0-4,-11 46-1,11-46-1,-11 44-1,11-44-1,-15 52-4,15-52 3,-19 55-4,19-55 1,-18 54-3,18-54-1,-15 50-8,15-50-11,-9 41-16,9-41-1,0 0 4</inkml:trace>
  <inkml:trace contextRef="#ctx0" brushRef="#br0" timeOffset="2061">1232 188 15,'5'-46'32,"-5"46"2,0 0 2,-5-43-18,5 43-5,0 0-3,0 0-1,0 0 0,0 0-3,0 0 0,0 0-1,0 0-1,45-21-1,-45 21-1,43 12 1,-43-12-2,51 22 1,-51-22-1,51 29 0,-51-29-1,45 35 1,-45-35-1,32 46-2,-32-46 2,14 49-2,-14-49 2,-12 50-2,12-50 2,-36 48-3,36-48 3,-55 41-1,55-41 0,-65 31-2,65-31-2,-64 20-5,64-20-26,-57 10-5,57-10 0,-48-13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10.375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2328 1503 6,'0'0'24,"-19"6"-8,5-8-1,-1 3 1,-6-3-2,-1 3-2,-7-5-1,1 5-3,-8-5 0,0 5-2,-9-4-1,-1 3 0,-6-6 0,0 4-1,-7-4 0,1 0 0,-8-5-1,-1-1 1,-5-3-2,-2-3 0,-4-5-1,-3-3 0,-3-6 1,0-4-1,-2-6 0,-1-4 1,1-7-2,1-3 1,2-6 0,2-3 0,3-2-1,4-2 0,5-4 1,2 2-2,5 0 2,7 1 0,6 3-1,4 2 1,6 1 0,6 5-1,5 3 1,8 5-1,3 4 0,5 9 0,3 5 1,2 6-1,4 7 0,2 9 0,1 11 0,0 0 0,0 0 0,14 4 1,-8 7-1,1 2 0,0 2 0,0 0 0,-2 0 0,0 0 1,-2-2-1,0-2 0,-3-11 1,3 15-1,-3-15 0,1 9 1,-1-9-1,0 0 0,0 14 0,1-5 1,-1 4-1,1 3 0,0 5 0,1 6 0,-2 5 0,1 4 0,0 2 1,0 5-2,-1-1 2,1 0-2,-1-1 2,1-6-1,0-5 0,1-3 0,-1-7 0,0-5 0,0-4 0,-1-11 0,0 0 0,0 0 0,-8-21 1,4 2-1,-2-3 0,-1-7 0,-1-5 0,-1-4 1,1-2-1,1-4 0,0 0 0,1-3 0,1 1 0,2-1 0,1 3-1,2 1 1,2 7 0,1 4 0,0 5 0,2 5 0,0 6 0,1 4 0,-6 12 0,13-7 0,-3 8 0,-1 3 0,3 6 1,3 2-1,3 4 0,4 2 1,4 3-1,3 1 1,1 1-1,4 2 1,3-1-1,-1-1 1,0 0-1,-2-3 1,-2-1-1,-7 0 1,-3-2-1,-4 0 0,-8-2 1,-7 1-1,-8-1 1,-8 2-1,-7 1 0,-6 2 0,-6 2 1,-4 4-1,-5 1 0,-1 2 1,0 2-1,2-1 0,3 0-1,3-1 0,5 1-2,4-8-2,12 6-6,-2-11-26,11-5-2,4-12-1,0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20.897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360 125 9,'-11'-7'28,"11"7"0,-9-1-2,9 1-8,0 0-4,-11-1-2,11 1-1,-10 11-3,5 1-1,-3 0-1,1 10 0,-5-2-3,2 7-1,-1 0 0,-1 3-2,1-1 2,0 0-1,1 0 0,1-4-1,2-1 1,-1-3 0,2-2 0,1-3-1,1-1 0,0-4-1,1-1-1,3-10-3,-6 13-3,6-13-10,0 0-18,0 0 1,-9-11-1,9 11 2</inkml:trace>
  <inkml:trace contextRef="#ctx0" brushRef="#br0" timeOffset="993">94 74 26,'0'0'29,"0"0"2,0 0-9,13-13-8,1 9-2,0-6-1,9 6-2,2-4-2,6 4-2,2 1 1,4 3-3,4 2 0,0 6-1,2 0-2,-2 4 0,-4 4-1,-4 2 1,-4 1-1,-5 4 1,-6 5-1,-4 2 0,-10 0 1,-5 1 0,-6 0 1,-9 0 0,-5 1 1,-4-2 0,-9-5-1,-3 0 1,-7-1-1,-6-2 1,-1 0-1,3-2-1,-1-2 0,2-3-1,3-1 1,6-4 0,6-2 0,8-2-1,5-1 0,3-4-1,6 2-1,10-3-2,0 0-6,0 0-12,0-15-12,13 11-1,3-7 1,3 2 2</inkml:trace>
  <inkml:trace contextRef="#ctx0" brushRef="#br0" timeOffset="1677">853 131 5,'11'-6'26,"-11"6"1,9-9-7,-9 9-6,0 0-3,11-2-2,-11 2-1,-1 13-2,-4-4-1,0 7 0,-7 5 0,2 5-2,-7-2 1,3 5-2,-4-2 1,5 2-1,-2-3 0,6-2-1,2-5 1,5-4-1,3 0 0,5-3 1,4-1-2,4-2 1,1-1 0,4 1 0,0-2 0,2-1 1,-2-1-1,0 0 0,-1-1-1,0-1 1,-3-2-1,1-1 0,0-1-1,1-2 0,0 1-2,1-7-1,5 3-1,-5-8-7,12 1-13,-1-2-10,-5-7 0,1 2 0</inkml:trace>
  <inkml:trace contextRef="#ctx0" brushRef="#br0" timeOffset="2150">814 160 32,'-17'10'30,"17"-10"2,-11 8-1,11-8-18,20-17-9,2 3 0,8-2 0,6-4 0,8 1 0,1-2 0,9 2-3,-2 3-1,-3 1-3,-2 9-3,-9-2-7,-2 8-14,-7 5-8,-11 0 1,-10 6 1</inkml:trace>
  <inkml:trace contextRef="#ctx0" brushRef="#br0" timeOffset="2429">796 224 43,'12'16'32,"1"-11"2,10 2-2,-2-7-25,7-9-4,9 5 1,1-6-1,5 2 0,1-2-4,-1 1-5,1 0-12,1 4-15,-8-3-1,2 2-1,-8-5 2</inkml:trace>
  <inkml:trace contextRef="#ctx0" brushRef="#br0" timeOffset="2692">1484 133 21,'-18'11'28,"7"2"-1,-7-9 1,1 0-24,5 3-2,3 3 0,1 1 0,0 7 0,3 4 0,-1 3 1,2 5-1,-2 3 0,2 2 0,-4-3 0,3 3 0,-3-6-1,1-3 1,-3-5 0,4-3 1,-2-7-1,8-11 1,-11 7-1,11-7 0,-5-19 0,7 2 0,1-7-1,3-4-1,1-7 1,3-5-1,5-6 2,3 1-1,5 0 1,3 1 0,3 2 1,4 4-1,1 4 0,3 9 1,-2 5-1,1 4-2,-4 7 1,-1 4-1,-3 5 1,-4 7-1,-1 3 0,-3 4 0,-5 2 0,-1 4 0,-7 1 0,-4-1 1,-5 0-1,-5 0 0,-7-2 0,-5-1 0,-7 3 0,-5-4-1,-6-1 1,-2-2-1,-1-3 1,0-2-1,1-2 0,5-7-3,10 2-2,2-11-10,15-1-19,10 1 0,8-6 0,14-2 1</inkml:trace>
  <inkml:trace contextRef="#ctx0" brushRef="#br0" timeOffset="3684">2037 77 10,'0'0'29,"0"0"1,0 0 1,1-11-18,-1 11-5,0 0-2,-1 13-1,-3-2-2,2 6-1,-6 8-1,1 5 0,-3 3 0,-1 6 0,-3-1 1,1 1 0,-3-3-1,2-1 2,-1-8-1,5-3 1,-2-5-1,4-4 0,2-5 0,6-10-1,-7 12 0,7-12 1,0 0-1,12 8 1,-2-8 1,7 0 0,3-2-1,8 1 1,4-3-1,5 1 0,4-2 0,3 3-1,0-1-1,-2 3 1,0 1-1,-6 1 0,-6 2-1,-5-1 0,-6 3-1,-6-3-1,-3 6-3,-10-9-3,8 12-9,-8-12-18,0 0-1,0 0 3,-15 2-2</inkml:trace>
  <inkml:trace contextRef="#ctx0" brushRef="#br0" timeOffset="4309">2761 78 22,'0'0'27,"-13"-10"0,13 10-11,-17-12-8,2 6-1,4 6 0,-7-3-1,4 7-1,-4-1 0,3 7-1,-5 1-1,5 7 0,-4 0-1,1 7 0,3 5-1,-1 6 0,2-2 0,4 1 0,3 0 0,5-1 0,3-3-1,8-2 1,1-10 0,6-2 0,6-6 0,4-4 0,2-6 1,3-4 0,2-8 0,1-2-1,-1-5 1,0-2-1,-3-1 1,-3-5-1,-3-1 1,-3 1-1,-7 0 0,0-1 0,-8 0 0,-4 0 0,-7 0-1,-4 5 1,-6 1-2,-3 3 0,-2 3-1,-6 3-2,1 8-2,-4-2-5,8 13-10,0 0-14,2-1-1,6 5 2</inkml:trace>
  <inkml:trace contextRef="#ctx0" brushRef="#br0" timeOffset="4850">3096 0 45,'15'18'32,"-15"-18"2,3 11-2,-2 0-27,-2-1-2,4 8 0,1 2 1,4 5-1,0 4 0,6 4 0,-1-1 0,5 0-2,0-3-1,4-4 0,0-3-3,-2-8 0,4-5 0,-2-11-2,3 0-1,-6-13-1,5-2 1,-5-7 1,2 1 0,-4-7 2,-2 0 1,-3-1 2,-3 0 2,-2 7 2,-5 0 1,1 7 0,-6 0 1,3 17 1,-5-14-1,5 14 0,-11 16 0,5 5-1,-6 4-2,2 12 0,-5 6-1,-1 7 0,-2 5-1,0 10-1,-3 2 1,0 3-1,2-2 0,-1-5-2,3-5-1,1-8-3,8-3-18,-1-17-12,5-15-2,4-15 1,0-10 1</inkml:trace>
  <inkml:trace contextRef="#ctx0" brushRef="#br0" timeOffset="5654">3762 199 8,'-2'-10'29,"2"10"0,0 0 1,-11 0-16,11 0-5,-7 17-3,4 2-2,-4 3-1,1 7 0,-3 5-1,2 4 0,-3 2 0,1 3 0,-1-8 0,2-3 0,0-6 0,2-5 0,1-8 0,5-13 0,0 0 0,0 0-1,4-22 0,4 0 0,2-6 0,0-4-1,0-5 0,2-3 0,-1-2 0,-1 4 1,-1 2-1,-2 4 1,-1 4-1,-1 4 1,1 6 0,-6 18 0,9-11 0,-9 11-1,9 12 1,-4 2 1,2 5-2,0 6 0,0 2 0,1 2 0,0 1 0,1-2 0,-1-1-2,2-1 2,0-8 0,2-4 2,2-4-2,1-6 0,4-6 0,2-5 0,3-7 1,3-4-1,1-8 0,1-4 0,0-1 1,1 0-1,-2-1 1,0 2 0,-2 3-1,-3 4 2,-2 7-1,-1 5 0,-4 5 1,-1 6-1,-4 6 0,-3 7 1,-3 7-2,-3 6 1,-3 3-1,-2 6 1,-4 2-1,0 2 0,-1 0 0,0 0 0,-1-5 0,1 0 0,1-3-1,-1-5-1,3 0-2,-2-9-3,6 4-7,1-21-13,-12 12-9,12-12 0,1-10 0</inkml:trace>
  <inkml:trace contextRef="#ctx0" brushRef="#br0" timeOffset="6444">4623 131 43,'13'5'33,"-13"-5"0,6 12-1,-15-1-21,-2-1-8,-3 6-1,-4 7 0,-2 5 0,-5 3 1,3 5 0,-2 1 1,4 2-2,2-2 0,5 0 0,4-8-1,5 1 0,9-4 0,6-4-1,6-7 1,6-4-1,3-3 0,7-5-1,2-3 0,1-7-1,0-2-2,-4-5-3,1 5-6,-10-8-15,-2 0-7,-7-1-1,-7-4 2</inkml:trace>
  <inkml:trace contextRef="#ctx0" brushRef="#br0" timeOffset="6797">4491 219 42,'-1'-10'33,"11"3"0,5-7 0,9-9-23,8 8-6,7-4-1,7 5 0,2 0 0,4 5 0,-1 1 0,0 5-2,-4 3-2,-6 1-3,-7 6-1,-11-5-6,-4 8-13,-12 0-11,-11 0 1,-7 3 0</inkml:trace>
  <inkml:trace contextRef="#ctx0" brushRef="#br0" timeOffset="7053">4480 374 54,'0'0'35,"10"1"-2,8-9 1,6-7-30,13-6-4,9 1-5,1-7-12,5 2-16,5 3-1,-2-3 1,-1 4 0</inkml:trace>
  <inkml:trace contextRef="#ctx0" brushRef="#br0" timeOffset="7248">5170 182 30,'-7'14'32,"4"7"-1,-6-9 0,5 0-13,-2 5-14,2-2-2,2 4 1,-3 1 0,2 3 0,-3-3 0,3 8 1,-3-5-2,1 2 0,-1-1-2,-1 0 2,2-3-2,-1 0 1,1-2-1,1-6 0,1-1 0,3-12 0,0 0 1,0 0-1,0 0 0,-1-20 0,4 0 0,1-5 0,1-5 0,0-3 0,5-6 0,1-2 0,2 1 0,3 0 0,2 2 0,5 4 1,2 3 0,3 6 1,-1 8-1,1 7 0,-1 7 0,-3 7 1,-2 6-1,-3 7 0,-5 8-1,-2 5 0,-5 4 0,-1 3 1,-4 1-1,0 0 0,-1-4 0,-1-2 0,0-8 1,1-5 0,0-7 0,-1-12 0,0 0 1,11-6 0,-6-8 0,3-4-1,-1-6 1,4-6 0,0-5-1,1-3 1,3-1-1,1 0 0,1 1-1,1 4 1,-1 4-1,-2 8 0,-1 8-1,-2 4-2,-3 8 0,-9 2-3,9 8-5,-9-8-22,-4 11-4,4-11-2,-7 14 2</inkml:trace>
  <inkml:trace contextRef="#ctx0" brushRef="#br0" timeOffset="8497">5859 126 23,'0'0'24,"0"0"-2,0 0-1,0 0-4,0 0-3,0 0-2,0 0-2,0 0-1,0 0-2,16-5 0,1 6 0,3-5-2,10 3-1,4-4 0,9 2-2,1 0 0,4-1-2,-3 2-1,-3-2-3,-4 5-3,-13-6-8,-1 6-17,-13-1-4,-11 0-1,0 0 1</inkml:trace>
  <inkml:trace contextRef="#ctx0" brushRef="#br0" timeOffset="8790">5998 119 26,'-5'9'31,"5"-9"2,-10 10-1,10-10-17,-4 13-6,6-1-1,-5 0 0,4 12 1,-6-1-3,5 10-1,-5 1-1,3 5 0,-4 3-2,1 5 0,-3 3 0,-1-3-1,2-6 0,0-2-1,2-4-3,-1-8-1,6 0-5,-6-18-16,6-9-12,0 0-1,10-1 1,-6-10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2.446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45 27 21,'3'-10'30,"6"7"1,-9 3-9,5-15-12,-5 15-2,0 0-2,10 9-1,-10-9 0,-2 28-1,-3-10-1,2 11 0,-5 1 1,3 3 1,-4 3-2,0 2 3,0-4-4,2 0 4,0-2-3,2-3 1,1-5-3,5-4-1,2-2 1,4-2 0,5-1 0,6-3 1,5-1 0,4-3 0,6-2 0,3-1 0,4-1 0,5 0-1,-1-1 0,2 0-1,-2 0 1,1-1-1,-3-1 0,-1 0-1,-2-1 0,-7-2-2,-1 3-2,-7-5-4,3 4-13,-12-5-14,-3-3-2,-5-1 1,-7-2 0</inkml:trace>
  <inkml:trace contextRef="#ctx0" brushRef="#br0" timeOffset="745">12 130 11,'0'0'30,"-9"-3"2,16-7-6,9 2-11,1-6-4,13 2-1,1-3-2,11 3-3,2-1-1,6-1-3,0 6-2,0-3-3,-1 9-3,-8-7-8,0 9-16,-5 3-5,-12 0 3</inkml:trace>
  <inkml:trace contextRef="#ctx0" brushRef="#br0" timeOffset="993">86 289 47,'-4'10'38,"18"-7"-5,7-10-4,10-13-22,15 0-10,11-4 1,7-2-6,10 3-3,-2 0-18,2 1-4,2 6 0,-8 2 1</inkml:trace>
  <inkml:trace contextRef="#ctx0" brushRef="#br0" timeOffset="1227">943 138 17,'-6'17'26,"-7"-8"1,13-9-1,-12 12-23,12-12-1,-7 19 1,4-6 1,3 6 3,-1-2-2,2 5 2,-1-1-2,1 4 1,-1-6-3,0 1 2,-1-4-4,-1-3 0,-1-3 0,3-10 0,-8 14 1,8-14-1,-11 5 1,11-5 0,-11-7 0,11 7 0,-11-16 0,7 5-1,0-5 1,3-2-1,1-2-1,2-2-2,3 2 3,3 0-3,0-3 3,3 4-3,2 2 3,1 3-2,1 2 3,2 3 0,-1 3 1,3 3-2,1 4 0,2 4 0,1 5 0,0 6 2,2 4-2,2 5 3,0 3-3,1 3 2,-1 1-2,1 0 3,-3-3-3,0-3-1,-5-5 0,-3-5 1,-5-3-1,-1-4 1,-11-9 1,10 5 0,-10-5 0,2-11 0,-3-1-1,1-2 1,0-6 0,0-5-1,-2-6 0,3-5-3,0-3 1,1 0-1,4-1 1,4 3-2,2 3 2,1 6-3,4 6 3,-2 6-2,2 8-1,-3 0-3,2 13-9,-16-5-22,15 13 1,-10-4-3,-2 0 4</inkml:trace>
  <inkml:trace contextRef="#ctx0" brushRef="#br0" timeOffset="2069">1719 98 27,'9'11'32,"-9"-11"2,0 0-2,2 13-19,-2-13-8,3 19-1,-1-1 0,2 9 3,-2 0-4,3 8 3,-3 1-3,1 1 2,-1 1-4,-1-3 3,0-5-3,-1-6-1,1-4 1,-1-5 0,1-5 0,-1-10 1,0 0 0,14-12 0,-5-4 0,2-4 0,2-4 1,3-5-1,0-5-1,1-5-3,1 1 3,2-1-2,0 2 1,1 4-2,-1 2 2,-4 7-4,0 7 3,-3 5-1,1 7-2,-14 5-1,15 4-5,-15-4-12,-1 18-15,0-5-1,0 4 2,-1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5.319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 12 51,'0'0'37,"0"0"1,0 0 0,0 0-19,0 0-9,0 0-3,0 0-2,0 0-1,0 0-1,0 0-3,0 0-4,0 0-12,0 0-24,0 0 1,0 0-2,-8-12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6.583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63 1373 29,'0'0'19,"-12"9"-1,12-9-2,-11 7 0,11-7-4,0 0-1,-15-1-2,15 1 0,-10-10-2,10 10 0,-7-26-1,6 7-1,-4-13-1,5-6 1,-2-11-2,5-7-1,3-11 0,5-7 0,2-8 0,6-4 0,1-6 0,6 1-1,3 1 0,3 5 1,1 7-1,1 8-1,-1 8 0,0 8-1,-3 11 1,-1 8 0,-3 7 0,-2 6 0,-5 5 0,-2 2 1,-3 5-1,-3 2 1,-2 1-1,-9 7 0,12-7 0,-12 7 0,0 0 0,0 0 0,10-6 0,-10 6 1,0 0-1,0 0 0,0 0 1,0 0-1,-13-1 0,13 1 0,-12 3 0,12-3 0,-17 9 0,6-1 0,-3 4 0,-3 4-1,-3 3 1,-2 6 0,-2 4 0,-4 4-1,-3 4 1,-2 3 0,-1-2 0,3-1 0,0-3-1,4-4 1,5-7 0,3-4 0,7-7 0,2-6 0,10-6 0,0 0 0,4-19 0,7 1 0,2-4 0,4-5 0,3-4 1,4-3-1,3-1 0,3-4 0,4 1 0,1 3 0,1 1 0,-1 3 0,0 4 0,-1 4 0,-3 3 0,-3 8 0,-4 4 0,-2 4 0,-5 3 0,-1 3 0,-3 1 0,-1 2 0,-3 1 0,-9-6 1,13 13-1,-13-13 0,5 16 0,-5-16 0,-1 17 1,-2-6-1,-2 1 0,-1-1 0,0 0 0,-2 2-1,-1 1 1,-1 2 0,-2 1 0,-1 4-1,0 1 1,-3 3 0,1 2 0,0 2 0,2 0 0,-1-3 0,3-1 0,2-3 0,1-2 0,3-2 0,1-4 0,1-2 0,2-2 0,0-1 0,1-9 0,1 16 0,-1-16 0,2 13 0,-2-13 0,0 0 0,1 11 1,-1-11 0,0 0 0,0 0 0,0 0 0,-7-13 0,2 3 0,-2-2 0,-3 0 1,-1-3-1,-4-1 0,0-2-1,-4 0 1,0 0 0,-2 2-1,-2-1 1,0 0-1,1 2 0,1 2 0,1 1 0,3 4 0,3 1 0,4 2 0,10 5 0,-13-4-1,13 4 1,0 0 0,0 0-1,0 0 1,5 10 0,-5-10 0,0 0-1,10 10 1,-10-10 0,0 0 0,0 0 0,5 10 0,-5-10 0,0 0 0,0 0 0,0 0 0,0 0 0,0 0 0,0 0 0,0 0 0,0 0 0,0 10 0,0-10 0,0 0-1,0 0 1,0 0 0,12 5 0,-12-5 0,19-2 0,-5-1 0,3-3 0,4-5 0,4-3-1,3-5 1,3-3 0,5-6 0,0-1 0,2-2 0,1 1 0,-1 2 0,-4 3 1,-3 5-1,-4 4 1,-7 5-1,-4 5 0,-5 4 0,-11 2 0,0 0 0,1 13 0,-10-3 0,-2 5 0,-5 1 0,-1 4-1,-3 3 1,-2-1-1,0 2 1,-2 0-1,2-3 1,2 0-1,2-4 0,2-3 1,4-3 0,1-1 0,11-10 0,-10 10-1,10-10 1,0 0 0,0 0 0,0 0-1,0 0 1,0 0 0,0 0 0,0 0 0,0 0 0,0 0 0,0 0 0,0 0-1,4 9 1,-4-9-2,0 0 0,0 0-1,0 0-1,0 0 0,0 0-1,0 0 0,2 14-2,-2-14 0,0 11-2,0-11-11,0 0-13,-5 13 0,5-13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9-10-04T02:23:28.867"/>
    </inkml:context>
    <inkml:brush xml:id="br0">
      <inkml:brushProperty name="width" value="0.07938" units="cm"/>
      <inkml:brushProperty name="height" value="0.05292" units="cm"/>
      <inkml:brushProperty name="color" value="#BFBFBF"/>
      <inkml:brushProperty name="fitToCurve" value="1"/>
    </inkml:brush>
  </inkml:definitions>
  <inkml:trace contextRef="#ctx0" brushRef="#br0">-504-1485 18,'0'0'20,"0"0"1,0 0-3,0 0 0,0 0-2,0 0-4,0 0-1,0 0-3,0 0-1,0 0-2,0 0-2,0 0 0,0 0-1,-18 51 0,18-51-1,-1 59 0,1-59-1,1 73 1,1-32 0,0 0-1,2 4 2,2-2-2,3 0 1,-9-43 0,21 76-1,-21-76 1,30 60-1,-30-60 1,0 0 0,65 42-1,-65-42 1,44-17-2,16-21 0,2-15 1,-3-17-1,-2-10 0,-9-6 0,-7 4 1,-10 5-1,-13 21 2,-7 7 0,-5 9 0,-2 9 0,-7 10 0,1 11 0,2 10 0,-10 9-1,3 10 1,1 5-1,-3 9 0,3 7 0,1 6 1,0 6-2,2 4 2,1 0-2,3 2 2,-1 0-2,3-5 1,-3-6 1,2-6-2,2-9 0,1-7-2,-2-9-5,3-5-15,5-9-12,-2-9-2,3-5 2</inkml:trace>
  <inkml:trace contextRef="#ctx0" brushRef="#br0" timeOffset="1">546-1512 4,'10'-16'28,"-5"-4"2,-1 6 2,0 1-14,-5-3-4,2 7-2,-6-4-2,5 13-2,-15-14-1,5 10-2,-5-2-1,1 6-1,-5 1-1,0 6-1,-3 2 0,-3 3 0,0 5-1,0 1 0,1 4-1,4 0 1,4 2 0,8 0 0,8-1 0,7 0-1,10-1 2,6 0-1,6 0 1,3-1-1,1 0 1,-1 1-1,-2-1 1,-2 1 0,0 2-2,-4-1 1,-6-2-1,-3 1 1,-11-1 0,-4 0 1,-6-2 0,-4 0 0,-10-2 1,-5 0 0,-4-3-1,-4-1 1,1-2-2,-2-4 0,1-2-1,2-3-1,5 0-2,3-9-4,13 4-11,8-8-17,13-6-2,7-3 1,8-4 1</inkml:trace>
  <inkml:trace contextRef="#ctx0" brushRef="#br0" timeOffset="2">863-1488 11,'3'-11'33,"-3"11"0,6-17 3,-5 4-17,-1 13-6,0 0-3,0 0-2,0 0-1,8 10-3,-8 6-1,-1 5-2,-3 6 0,1 8 0,-3 4 0,1 6 0,-2 0-1,2 2 0,1-5 0,3-1 0,4-5 0,5-5 1,4-6-1,8-6 0,5-8 0,5-6 1,3-5-1,4-6 0,1-5-1,1-4-1,0 1-3,-9-10-6,4 3-18,-6 0-7,-7-3-1,-3 1 1</inkml:trace>
  <inkml:trace contextRef="#ctx0" brushRef="#br0" timeOffset="3">895-1516 28,'-14'-3'33,"14"3"0,11-7 1,7 0-24,16 3-3,3-5 0,9 2-3,4-1-4,1-1-7,7 1-19,-3 4-7,-11-1-2,-3 5 1</inkml:trace>
  <inkml:trace contextRef="#ctx0" brushRef="#br0" timeOffset="4">725-1277 30,'-29'16'31,"12"-11"0,17-5-1,17-7-29,24-3-15,20-5-16,2-8 3,19-2-2</inkml:trace>
  <inkml:trace contextRef="#ctx0" brushRef="#br0" timeOffset="5">1669-1590 16,'0'0'30,"-12"8"1,12-8-8,-8 22-7,-1-5-4,4 12-2,-7 0-3,3 8-3,-2 4 0,2 3-1,-1-2-1,2 2 0,-2-6-1,2-3 0,1-4-1,1-4 1,0-5-1,1-4 1,-1-7 0,2-1 0,4-10 0,0 0 0,0 0 1,0 0-1,-6-21 0,10 2 0,2-5-1,3-7 0,3-6 1,3-8-1,4-2 1,5-7-1,4 0 1,4 0-1,3 1 1,4 5 0,0 5 0,0 9 0,-3 7 0,-4 9 0,-3 7-1,-6 10 0,-4 9 0,-8 4 1,-5 9-1,-6 3 0,-7 5 0,-3 3 0,-7 2 1,-5 0-2,-6-1 2,-2-2-2,-3-1 2,-4-5-2,1-4 1,3-5 0,1-4 0,4-5 0,4-3 0,5-3 1,4-2-1,5-1 0,10 2 1,0 0-1,0 0 1,0 0-1,21-2 0,0 9 1,7 2-1,5 5 1,3 2 0,6 4 0,-1-1 0,4 0 0,-1 0-1,1-3 1,-4-3-1,-2-3 0,-3-4-1,-6-3-2,-3 0-3,-13-8-15,-5 2-16,-9 3 0,-2-10-2,-10 2 2</inkml:trace>
  <inkml:trace contextRef="#ctx0" brushRef="#br0" timeOffset="6">790-1287 28,'0'0'22,"0"0"-3,7-10-1,0 1-3,7 5-4,0-6-1,8 6-2,2-3-2,5 5-1,2-1-2,3 3 0,-1 1-2,-1 0 1,-3 1-1,-2-1 0,-7 0 0,-2 0 0,-7-1-1,-1 0-1,-10 0-5,0 0-17,0 0-10,9 1-1,-9-1 1</inkml:trace>
  <inkml:trace contextRef="#ctx0" brushRef="#br0" timeOffset="7">2538-1241 23,'-12'-6'21,"12"6"-1,-9-5-2,9 5-1,0 0-3,0 0-3,-10-1-3,10 1 0,3 10-2,4 1-1,1 4-2,7 5 1,3 7-1,8 8 1,3 4-2,6 8 2,3 1-3,3 4 0,0 5 0,0 5 0,-6-3 0,-2 3-1,-4-1 1,-5 2-1,-4-2 1,-6 1-1,-2-5 0,-6-2 1,-3-5-1,-3-2 0,-2-6 1,-2-4-1,-1-6 1,-2-5-2,2-5 1,-1-8-2,4-3 0,2-11-2,0 0-4,0 0-2,0 0-8,-5-15-12,4 4-6,1 0 2,-2-4 0</inkml:trace>
  <inkml:trace contextRef="#ctx0" brushRef="#br0" timeOffset="8">2802-320 26,'0'0'30,"-6"-12"1,6 12-16,0 0-3,0 0 0,0 0-3,6 15-1,-2-5-2,5 9-1,1 0-1,6 6 0,0-1-1,2 5-1,0 0 2,1 0-3,0-2 1,-1 0-2,-2-4 2,-1-3-2,-3-3 1,0-5 0,-1-5 0,0-6 0,1-7 0,-1-7 1,1-7-2,4-5 2,1-8-1,3-5 1,2-6-1,3-1 1,-1-2-1,3 3-1,-3 7 1,-1 5 0,-3 6 0,-6 7-1,-2 8 0,-12 11 0,14-5 0,-14 5 0,0 0 0,0 0 0,3 13 0,-3-13-1,0 11-2,0-11-2,-1 12-8,1-12-26,0 0 1,0 0-1,-10 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9-10-04T02:23:28.876"/>
    </inkml:context>
    <inkml:brush xml:id="br0">
      <inkml:brushProperty name="width" value="0.07938" units="cm"/>
      <inkml:brushProperty name="height" value="0.05292" units="cm"/>
      <inkml:brushProperty name="color" value="#BFBFBF"/>
      <inkml:brushProperty name="fitToCurve" value="1"/>
    </inkml:brush>
  </inkml:definitions>
  <inkml:trace contextRef="#ctx0" brushRef="#br0">2324 1137 21,'2'-11'26,"-2"11"-9,-10-1 0,-1 2-3,1 6-4,-8 0-2,0 10 0,-10 1-2,0 13 0,-8 5 0,-3 12 0,-9 7-2,-1 10 0,-6 6 0,1 9-1,-2 1-1,3 4 0,-1-1-1,7-2 0,4-6 0,4-4-1,6-10 0,4-10 0,6-8-1,6-11 0,5-8-3,2-13-2,10-12-6,0 0-11,0 0-12,1-19-1,2 2 2</inkml:trace>
  <inkml:trace contextRef="#ctx0" brushRef="#br0" timeOffset="1">1464 1955 21,'-9'-20'31,"4"6"-5,5 14-4,-8-16-5,8 16-4,-4 11-4,5 7-1,-5 5-3,4 10-1,-6 7-1,3 10 0,-4 3-1,1 3 0,-5 2 0,2-1 1,-1-5-1,4-8-1,-2-10 1,5-7-1,4-12 2,10-13-1,8-16-1,8-6 1,9-11-2,7-4 2,8-4-1,5 1-1,1 3 0,-4 6-2,0 9 0,-8 4-2,-2 13-9,-16 3-24,-4 1-1,-7 2 0,-16-3 1</inkml:trace>
  <inkml:trace contextRef="#ctx0" brushRef="#br0" timeOffset="2">2520 36 24,'5'-10'30,"-8"1"-7,-3-2-2,6 11-4,-20-6-4,8 13-4,-11 2-1,0 9-3,-9 7-1,1 10 0,-5 7-1,2 10 0,-4 5-1,6 8 2,1 2-2,11 5 0,5-1 0,11-5-1,9-8 0,13-10 0,14-13 0,10-9 0,11-15-1,10-14 1,9-12-1,2-10 0,2-9 0,-1-5 1,-10-8-2,-7-2 1,-10-5 0,-12-1 0,-14-4 0,-14 0 0,-14-1 0,-15 0-1,-14 2 1,-13 7-1,-7 11-1,-8 9-3,0 23-5,-10 7-19,8 16-6,7 14-2,6 8 2</inkml:trace>
  <inkml:trace contextRef="#ctx0" brushRef="#br0" timeOffset="3">2595 521 17,'-19'8'31,"7"2"3,0 2-9,2-7-4,13 8-3,-3-4-5,16 10-2,-3-1-4,11 10-1,2 0-2,4 9-1,1 1-2,0 3 0,-1 0-1,-5-1-1,0-3-1,-8-8-2,1 0-5,-10-16-10,2-3-19,-10-10 0,14-3 0,-7-11 1</inkml:trace>
  <inkml:trace contextRef="#ctx0" brushRef="#br0" timeOffset="4">3223 266 3,'11'-5'28,"-11"5"1,0 0-4,2 19-9,-9-5 0,2 14-4,-6 2-3,1 13-1,-5 1-1,3 9-2,-3 0-1,3 4-2,-1-2 0,2-2-1,1-6 2,3-7-2,0-7-1,3-7 0,1-7 1,1-8-1,2-11 0,0 0 1,0 0-1,7-20 0,0 0 1,-1-4-1,2-6 0,2-6 0,2-7 1,1-6-1,3-5 0,0-2 1,2-5-1,4-1 1,-1 0 0,4 7 0,-1 6 1,-2 8-1,-2 9 0,-1 11 1,-3 10-1,-2 13 0,-2 11 0,-4 9 0,-3 10-1,1 9 1,-1 4 0,-2 8 0,-2 4 0,0 4-1,0-1 1,2-2 0,1-2-1,1-4 0,3-4 0,2-3-1,3-6-1,1-7 0,0-4-2,-1-7-2,1 1-6,-3-12-11,-11-10-14,11 14-2,-11-14 2</inkml:trace>
  <inkml:trace contextRef="#ctx0" brushRef="#br0" timeOffset="5">3145 697 16,'-18'7'32,"4"-2"2,14-5 2,0 11-19,10-17-4,17 5-1,6-10-2,10 6-4,1-5-3,6-1-4,1 5-14,-2-2-21,-10-3-1,-10 3 0,-13-5-1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8:16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2032 8811 0,'16'0'63,"16"0"-48,-16 0 1,15 0-1,-15 0 1,16 0-16,-16 0 16,16 0-1,-16 0 17,15 0-17,-15 0 1,16 0 62,-16 0-62,16 0-16,-17 0 15,17 0 1,-16 0-1,16 0 48,-16 0-47,15 0-16,-15 0 15,16 0-15,0 0 16,0 0-16,-17 0 109,1 0-109,16 0 16,16 0-1,-17 16-15,17-16 16,-16 15 0,-16-15 46,31 0-46,1 0-16,-16 0 15,15 0-15,1 0 16,-32 0-16,0 0 16,0 0-1,15 0 63,1 0-78,16 0 16,-1 0-16,1 0 16,-16 0-1,15 0-15,-31 0 16,0 0 93,48 0-109,-33 0 16,17 0-16,0 0 16,-1 0-16,-15 0 15,0 0-15,-1 0 94,-15 0-78,16 0-16,0 0 15,-16 0 1,31 0-16,-31 0 0,0 0 94,0 0-94,0 0 15,0 0 1,0 0-16,-1 0 15,1 0-15,0 0 16,0 0-16,16 0 16,-16 0-16,0 0 15,-1 0 1,1 0 15,0 0-15,0 0-16,16 0 31,0 0-15,-1 0-1,-15 0-15,16 0 16,-16 0-16,0 0 16,0 0-1,-1 0 16,1 0-15,0 0-16,0 0 16,0 0-16,0 0 15,16 0 1,-1 0-16,-15 0 16,0 16-1,0-16 1,0 0-1,16 0 1,-17 0 0,17 0-16,48 32 15,-33-32-15,-31 0 16,0 0 31,0 0-32,0 0 48,0 0-47,-1 0-1,1 0 16,16 0 1,-16 0 30,16 0 16,-16 0 0,-1 0-62,17 0 0,32 0-1,-33 0-15,-15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2:40.020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17 221 18,'0'0'20,"0"0"1,0 0-3,0 0 0,0 0-2,0 0-4,0 0-1,0 0-3,0 0-1,0 0-2,0 0-2,0 0 0,0 0-1,-18 51 0,18-51-1,-1 59 0,1-59-1,1 73 1,1-32 0,0 0-1,2 4 2,2-2-2,3 0 1,-9-43 0,21 76-1,-21-76 1,30 60-1,-30-60 1,0 0 0,65 42-1,-65-42 1,44-17-2,16-21 0,2-15 1,-3-17-1,-2-10 0,-9-6 0,-7 4 1,-10 5-1,-13 21 2,-7 7 0,-5 9 0,-2 9 0,-7 10 0,1 11 0,2 10 0,-10 9-1,3 10 1,1 5-1,-3 9 0,3 7 0,1 6 1,0 6-2,2 4 2,1 0-2,3 2 2,-1 0-2,3-5 1,-3-6 1,2-6-2,2-9 0,1-7-2,-2-9-5,3-5-15,5-9-12,-2-9-2,3-5 2</inkml:trace>
  <inkml:trace contextRef="#ctx0" brushRef="#br0" timeOffset="683">1067 194 4,'10'-16'28,"-5"-4"2,-1 6 2,0 1-14,-5-3-4,2 7-2,-6-4-2,5 13-2,-15-14-1,5 10-2,-5-2-1,1 6-1,-5 1-1,0 6-1,-3 2 0,-3 3 0,0 5-1,0 1 0,1 4-1,4 0 1,4 2 0,8 0 0,8-1 0,7 0-1,10-1 2,6 0-1,6 0 1,3-1-1,1 0 1,-1 1-1,-2-1 1,-2 1 0,0 2-2,-4-1 1,-6-2-1,-3 1 1,-11-1 0,-4 0 1,-6-2 0,-4 0 0,-10-2 1,-5 0 0,-4-3-1,-4-1 1,1-2-2,-2-4 0,1-2-1,2-3-1,5 0-2,3-9-4,13 4-11,8-8-17,13-6-2,7-3 1,8-4 1</inkml:trace>
  <inkml:trace contextRef="#ctx0" brushRef="#br0" timeOffset="1247">1384 218 11,'3'-11'33,"-3"11"0,6-17 3,-5 4-17,-1 13-6,0 0-3,0 0-2,0 0-1,8 10-3,-8 6-1,-1 5-2,-3 6 0,1 8 0,-3 4 0,1 6 0,-2 0-1,2 2 0,1-5 0,3-1 0,4-5 0,5-5 1,4-6-1,8-6 0,5-8 0,5-6 1,3-5-1,4-6 0,1-5-1,1-4-1,0 1-3,-9-10-6,4 3-18,-6 0-7,-7-3-1,-3 1 1</inkml:trace>
  <inkml:trace contextRef="#ctx0" brushRef="#br0" timeOffset="1669">1416 190 28,'-14'-3'33,"14"3"0,11-7 1,7 0-24,16 3-3,3-5 0,9 2-3,4-1-4,1-1-7,7 1-19,-3 4-7,-11-1-2,-3 5 1</inkml:trace>
  <inkml:trace contextRef="#ctx0" brushRef="#br0" timeOffset="1887">1246 429 30,'-29'16'31,"12"-11"0,17-5-1,17-7-29,24-3-15,20-5-16,2-8 3,19-2-2</inkml:trace>
  <inkml:trace contextRef="#ctx0" brushRef="#br0" timeOffset="2098">2190 116 16,'0'0'30,"-12"8"1,12-8-8,-8 22-7,-1-5-4,4 12-2,-7 0-3,3 8-3,-2 4 0,2 3-1,-1-2-1,2 2 0,-2-6-1,2-3 0,1-4-1,1-4 1,0-5-1,1-4 1,-1-7 0,2-1 0,4-10 0,0 0 0,0 0 1,0 0-1,-6-21 0,10 2 0,2-5-1,3-7 0,3-6 1,3-8-1,4-2 1,5-7-1,4 0 1,4 0-1,3 1 1,4 5 0,0 5 0,0 9 0,-3 7 0,-4 9 0,-3 7-1,-6 10 0,-4 9 0,-8 4 1,-5 9-1,-6 3 0,-7 5 0,-3 3 0,-7 2 1,-5 0-2,-6-1 2,-2-2-2,-3-1 2,-4-5-2,1-4 1,3-5 0,1-4 0,4-5 0,4-3 0,5-3 1,4-2-1,5-1 0,10 2 1,0 0-1,0 0 1,0 0-1,21-2 0,0 9 1,7 2-1,5 5 1,3 2 0,6 4 0,-1-1 0,4 0 0,-1 0-1,1-3 1,-4-3-1,-2-3 0,-3-4-1,-6-3-2,-3 0-3,-13-8-15,-5 2-16,-9 3 0,-2-10-2,-10 2 2</inkml:trace>
  <inkml:trace contextRef="#ctx0" brushRef="#br0" timeOffset="3188">1311 419 28,'0'0'22,"0"0"-3,7-10-1,0 1-3,7 5-4,0-6-1,8 6-2,2-3-2,5 5-1,2-1-2,3 3 0,-1 1-2,-1 0 1,-3 1-1,-2-1 0,-7 0 0,-2 0 0,-7-1-1,-1 0-1,-10 0-5,0 0-17,0 0-10,9 1-1,-9-1 1</inkml:trace>
  <inkml:trace contextRef="#ctx0" brushRef="#br0" timeOffset="4038">3059 465 23,'-12'-6'21,"12"6"-1,-9-5-2,9 5-1,0 0-3,0 0-3,-10-1-3,10 1 0,3 10-2,4 1-1,1 4-2,7 5 1,3 7-1,8 8 1,3 4-2,6 8 2,3 1-3,3 4 0,0 5 0,0 5 0,-6-3 0,-2 3-1,-4-1 1,-5 2-1,-4-2 1,-6 1-1,-2-5 0,-6-2 1,-3-5-1,-3-2 0,-2-6 1,-2-4-1,-1-6 1,-2-5-2,2-5 1,-1-8-2,4-3 0,2-11-2,0 0-4,0 0-2,0 0-8,-5-15-12,4 4-6,1 0 2,-2-4 0</inkml:trace>
  <inkml:trace contextRef="#ctx0" brushRef="#br0" timeOffset="4511">3323 1386 26,'0'0'30,"-6"-12"1,6 12-16,0 0-3,0 0 0,0 0-3,6 15-1,-2-5-2,5 9-1,1 0-1,6 6 0,0-1-1,2 5-1,0 0 2,1 0-3,0-2 1,-1 0-2,-2-4 2,-1-3-2,-3-3 1,0-5 0,-1-5 0,0-6 0,1-7 0,-1-7 1,1-7-2,4-5 2,1-8-1,3-5 1,2-6-1,3-1 1,-1-2-1,3 3-1,-3 7 1,-1 5 0,-3 6 0,-6 7-1,-2 8 0,-12 11 0,14-5 0,-14 5 0,0 0 0,0 0 0,3 13 0,-3-13-1,0 11-2,0-11-2,-1 12-8,1-12-26,0 0 1,0 0-1,-10 4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4:31.345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953 1137 21,'2'-11'26,"-2"11"-9,-10-1 0,-1 2-3,1 6-4,-8 0-2,0 10 0,-10 1-2,0 13 0,-8 4 0,-3 13 0,-9 7-2,-1 10 0,-6 6 0,1 9-1,-2 1-1,3 4 0,-1-1-1,7-2 0,4-6 0,4-4-1,6-10 0,4-10 0,6-8-1,6-11 0,5-8-3,2-13-2,10-12-6,0 0-11,0 0-12,1-19-1,2 2 2</inkml:trace>
  <inkml:trace contextRef="#ctx0" brushRef="#br0" timeOffset="361">93 1954 21,'-9'-20'31,"4"6"-5,5 14-4,-8-16-5,8 16-4,-4 11-4,5 7-1,-5 5-3,4 10-1,-6 7-1,3 10 0,-4 3-1,1 3 0,-5 2 0,2-1 1,-1-5-1,4-8-1,-2-10 1,5-7-1,4-12 2,10-13-1,8-16-1,8-6 1,9-11-2,7-4 2,8-4-1,5 1-1,1 3 0,-4 6-2,0 9 0,-8 4-2,-2 13-9,-16 3-24,-4 1-1,-7 2 0,-16-3 1</inkml:trace>
  <inkml:trace contextRef="#ctx0" brushRef="#br0" timeOffset="1286">1149 36 24,'5'-10'30,"-8"1"-7,-3-2-2,6 11-4,-20-6-4,8 13-4,-11 2-1,0 9-3,-9 7-1,1 10 0,-5 7-1,2 10 0,-4 5-1,6 8 2,1 2-2,11 5 0,5-1 0,11-5-1,9-8 0,13-10 0,14-13 0,10-9 0,11-15-1,10-14 1,9-12-1,2-10 0,2-9 0,-1-5 1,-10-8-2,-6-2 1,-11-5 0,-12-1 0,-14-4 0,-14 0 0,-14-1 0,-15 0-1,-14 2 1,-13 7-1,-8 11-1,-7 9-3,0 23-5,-10 7-19,8 16-6,7 14-2,6 8 2</inkml:trace>
  <inkml:trace contextRef="#ctx0" brushRef="#br0" timeOffset="1835">1224 521 17,'-19'8'31,"7"2"3,0 2-9,2-7-4,13 8-3,-3-4-5,16 10-2,-3-1-4,11 10-1,2 0-2,4 9-1,1 1-2,0 3 0,-1 0-1,-4-1-1,-1-3-1,-8-8-2,1 0-5,-10-16-10,2-3-19,-10-10 0,14-3 0,-7-11 1</inkml:trace>
  <inkml:trace contextRef="#ctx0" brushRef="#br0" timeOffset="2158">1853 266 3,'11'-5'28,"-11"5"1,0 0-4,2 19-9,-9-5 0,2 14-4,-6 2-3,1 13-1,-5 1-1,3 9-2,-3 0-1,3 4-2,-1-2 0,2-2-1,1-6 2,3-7-2,0-7-1,3-7 0,1-7 1,1-8-1,2-11 0,0 0 1,0 0-1,7-20 0,0 0 1,-1-4-1,2-6 0,2-6 0,2-7 1,1-6-1,3-5 0,0-2 1,2-5-1,4-1 1,-1 0 0,4 7 0,-1 6 1,-2 8-1,-2 9 0,-1 11 1,-3 10-1,-2 13 0,-2 11 0,-4 9 0,-3 10-1,1 9 1,-1 4 0,-2 8 0,-2 4 0,0 4-1,0-1 1,2-2 0,1-2-1,1-4 0,3-4 0,2-3-1,3-6-1,1-7 0,0-4-2,-1-7-2,1 1-6,-3-12-11,-11-10-14,11 14-2,-11-14 2</inkml:trace>
  <inkml:trace contextRef="#ctx0" brushRef="#br0" timeOffset="2775">1775 697 16,'-18'7'32,"4"-2"2,14-5 2,0 11-19,10-17-4,17 5-1,6-10-2,10 6-4,1-5-3,6-1-4,1 5-14,-2-2-21,-10-3-1,-10 3 0,-13-5-1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01.931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18 102 3,'-12'6'29,"12"-6"1,-10 13-2,10-13-8,0 0-5,0 0-2,14 8-2,4-10-2,13 5-2,4-7 0,11 3-2,5-5-1,6 1-2,7-4 0,1 2-1,-2-4 0,-3 2 0,-6 0-2,-5 2 0,-5 3-1,-10-4-2,-7 7-3,-14-7-7,0 11-12,-13-3-10,-9-4-1,-7 1 2</inkml:trace>
  <inkml:trace contextRef="#ctx0" brushRef="#br0" timeOffset="300">462 107 33,'-8'13'31,"3"1"4,0 0-9,-4-3-12,8 11-3,-5-4-3,3 9-1,-5 4-1,0 7-3,-3 0-1,1 2-1,-4-2 1,2 1-2,-2-2 0,2-4 0,0-8-1,2-6-1,4-3-3,6-16-4,-4 12-8,4-12-19,11-20-1,5 0 1,2-7 1</inkml:trace>
  <inkml:trace contextRef="#ctx0" brushRef="#br0" timeOffset="609">944 84 34,'4'20'35,"-8"-9"0,-2 1 0,2 5-22,-11-4-4,7 8-2,-7-1-1,1 8-1,-5 4-2,2 4-1,1-1 0,3 3-1,1-3 1,4 0-2,3-4 1,7-2-1,6-8 2,9-4-1,4-5 0,5-3 0,4-5-1,5-5 1,1-4-2,1-3 0,1-1-2,-5-6-3,-1 2-3,-9-6-14,0 2-15,-4-9-1,-3 0 1,-7-4 2</inkml:trace>
  <inkml:trace contextRef="#ctx0" brushRef="#br0" timeOffset="993">884 215 31,'0'0'32,"0"0"3,0 0 0,17-23-24,13 13-2,0-5-3,10 5 0,1-4-3,0 3-4,1 4-3,-7-2-5,1 8-11,-10-2-15,-6 2-1,-9 4 1</inkml:trace>
  <inkml:trace contextRef="#ctx0" brushRef="#br0" timeOffset="1211">835 368 31,'-10'16'33,"10"-16"0,9 0-1,15-2-19,3-10-5,13 0-2,5-3-5,5-2-2,5 4-10,-5-3-17,1 1-7,1-1 0,-3-2 1</inkml:trace>
  <inkml:trace contextRef="#ctx0" brushRef="#br0" timeOffset="1406">1645 78 29,'12'-8'33,"-3"-2"1,-6-5-11,8 8-7,-9-7-3,-2 14-3,8-12-3,-8 12-1,0 0-2,-12 13-2,-2 0 0,-5 5-1,-6 3 0,-3 4 0,-3 1 0,0 1-1,1-3 1,4-2 0,5-3 0,8-3-1,6-5 1,10-1 0,7-4 0,10-1 0,7-3 0,6 2 0,3-1 0,2 0 0,2 1 0,-3 2 0,-4 1 0,-7 6 0,-4-3 0,-6 7 0,-9-1-1,-4 0 0,-7 2 0,-7 0-1,-4 1 1,-5-6-2,-8 6 2,-3-7-3,-6 3 3,-3-1-1,-2-2 0,-3-2-1,4-1-1,-1-3-3,12 0-7,0-7-25,15-6 0,6-8-1,13-10 2</inkml:trace>
  <inkml:trace contextRef="#ctx0" brushRef="#br0" timeOffset="2000">1900 99 47,'0'0'38,"0"0"0,13 9-1,1-17-24,17 5-4,3-7-2,12 5-2,0-7-1,8 4-1,-1-2-2,0 1-1,-1 2-3,-9-3-2,-2 8-6,-20-10-16,-6 8-12,-15 4-1,7-9 0</inkml:trace>
  <inkml:trace contextRef="#ctx0" brushRef="#br0" timeOffset="2211">2228 57 32,'-15'11'35,"5"3"2,2-1 0,-2-4-22,10 12-4,-7-2-3,5 8-2,-7 5-1,2 11-1,-4 4-1,-2 4-2,-2 2 0,-1 2-1,0-2-1,-2-2-1,8-3-9,-6-14-27,7-14 0,9-20-3,-12-1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04.908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166 86 19,'0'0'31,"0"12"2,0-12-3,-16 10-16,11 8-4,-6-3-2,3 11-1,-4 2-1,1 11-1,-2 0 0,0 7-3,-1-4 1,2 2-3,-2-6 2,3-4-2,-1-6 2,4-10-3,2-6 2,6-12 0,0 0 0,0 0-1,-2-15 0,8-2 0,1-8 0,4-4 2,2-5-2,3-2 2,1-5-3,4-2 3,1-1-2,2-1 1,3 5-1,5 4 1,0 3 0,-1 5 1,1 5-1,-2 9 0,-4 10 1,-3 5-1,-5 9 1,-9 6-2,-5 5 1,-5 5-1,-6 4 0,-5 0 0,-9 0-1,-2-2 1,-1-3-1,1-3 0,0-4 0,4-5 0,5-5 0,4-2 0,10-6 1,10 2 1,4-3 0,5-1 0,2 0 0,4 2 0,1 4-1,1 4 1,-2 3 0,-6 3-3,-4 1 2,-3 4-2,-3 1 2,-6 1-3,-4 1 4,-5-5-4,-5 0 4,-4-1-1,-5 0 0,-7-2 0,-4-1 0,-3-4-1,-2-1 0,-4-3 0,1-3-2,-1-5 0,4-2-2,0-7-3,13 1-3,-4-8-21,12-9-6,10-2 2,8-5-1</inkml:trace>
  <inkml:trace contextRef="#ctx0" brushRef="#br0" timeOffset="828">747 34 41,'0'0'34,"0"0"4,7 11-11,-7-11-16,-8 10-2,8-10-1,-13 26-1,2-7-2,0 7-1,-3-1-1,1 6 0,-1-2-2,3 6 1,-1 1-1,3-2-3,2-3 3,4 0-2,3-3 1,2-2-1,3-2 2,4-5-3,3-4 3,2-2 0,4-3-1,1-5 1,2-5-1,1-2-1,1-3 0,1-5-3,-1-1-1,-1-9-6,-22 20-15,0 0-13,0 0-1,53-50 4</inkml:trace>
  <inkml:trace contextRef="#ctx0" brushRef="#br0" timeOffset="1249">702 111 21,'-9'1'34,"9"-1"2,0 0 0,2-11-18,10 7-8,3-10-1,11 6-1,4-7-3,-30 15 1,0 0-2,63-12-3,-63 12-2,51-9-3,-51 9-5,53-5-12,-53 5-17,44-4-1,-44 4 1,0 0 1</inkml:trace>
  <inkml:trace contextRef="#ctx0" brushRef="#br0" timeOffset="1527">633 280 55,'19'3'37,"7"-4"0,5-8-11,4 5-16,3-6-1,-38 10-4,43-6-2,-43 6-3,44-9-4,-44 9-9,46-11-23,-46 11-1,0 0-1,58-18-1</inkml:trace>
  <inkml:trace contextRef="#ctx0" brushRef="#br0" timeOffset="1798">1213 0 32,'0'0'36,"0"0"1,0 0 1,0 0-24,35 42-4,-35-42 1,0 0-4,-11 46-1,11-46-1,-11 44-1,11-44-1,-15 52-4,15-52 3,-19 55-4,19-55 1,-18 54-3,18-54-1,-15 50-8,15-50-11,-9 41-16,9-41-1,0 0 4</inkml:trace>
  <inkml:trace contextRef="#ctx0" brushRef="#br0" timeOffset="2061">1232 188 15,'5'-46'32,"-5"46"2,0 0 2,-5-43-18,5 43-5,0 0-3,0 0-1,0 0 0,0 0-3,0 0 0,0 0-1,0 0-1,45-21-1,-45 21-1,43 12 1,-43-12-2,51 22 1,-51-22-1,51 29 0,-51-29-1,45 35 1,-45-35-1,32 46-2,-32-46 2,14 49-2,-14-49 2,-12 50-2,12-50 2,-36 48-3,36-48 3,-55 41-1,55-41 0,-65 31-2,65-31-2,-64 20-5,64-20-26,-57 10-5,57-10 0,-48-13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10.375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2328 1503 6,'0'0'24,"-19"6"-8,5-8-1,-1 3 1,-6-3-2,-1 3-2,-7-5-1,1 5-3,-8-5 0,0 5-2,-9-4-1,-1 3 0,-6-6 0,0 4-1,-7-4 0,1 0 0,-8-5-1,-1-1 1,-5-3-2,-2-3 0,-4-5-1,-3-3 0,-3-6 1,0-4-1,-2-6 0,-1-4 1,1-7-2,1-3 1,2-6 0,2-3 0,3-2-1,4-2 0,5-4 1,2 2-2,5 0 2,7 1 0,6 3-1,4 2 1,6 1 0,6 5-1,5 3 1,8 5-1,3 4 0,5 9 0,3 5 1,2 6-1,4 7 0,2 9 0,1 11 0,0 0 0,0 0 0,14 4 1,-8 7-1,1 2 0,0 2 0,0 0 0,-2 0 0,0 0 1,-2-2-1,0-2 0,-3-11 1,3 15-1,-3-15 0,1 9 1,-1-9-1,0 0 0,0 14 0,1-5 1,-1 4-1,1 3 0,0 5 0,1 6 0,-2 5 0,1 4 0,0 2 1,0 5-2,-1-1 2,1 0-2,-1-1 2,1-6-1,0-5 0,1-3 0,-1-7 0,0-5 0,0-4 0,-1-11 0,0 0 0,0 0 0,-8-21 1,4 2-1,-2-3 0,-1-7 0,-1-5 0,-1-4 1,1-2-1,1-4 0,0 0 0,1-3 0,1 1 0,2-1 0,1 3-1,2 1 1,2 7 0,1 4 0,0 5 0,2 5 0,0 6 0,1 4 0,-6 12 0,13-7 0,-3 8 0,-1 3 0,3 6 1,3 2-1,3 4 0,4 2 1,4 3-1,3 1 1,1 1-1,4 2 1,3-1-1,-1-1 1,0 0-1,-2-3 1,-2-1-1,-7 0 1,-3-2-1,-4 0 0,-8-2 1,-7 1-1,-8-1 1,-8 2-1,-7 1 0,-6 2 0,-6 2 1,-4 4-1,-5 1 0,-1 2 1,0 2-1,2-1 0,3 0-1,3-1 0,5 1-2,4-8-2,12 6-6,-2-11-26,11-5-2,4-12-1,0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20.897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360 125 9,'-11'-7'28,"11"7"0,-9-1-2,9 1-8,0 0-4,-11-1-2,11 1-1,-10 11-3,5 1-1,-3 0-1,1 10 0,-5-2-3,2 7-1,-1 0 0,-1 3-2,1-1 2,0 0-1,1 0 0,1-4-1,2-1 1,-1-3 0,2-2 0,1-3-1,1-1 0,0-4-1,1-1-1,3-10-3,-6 13-3,6-13-10,0 0-18,0 0 1,-9-11-1,9 11 2</inkml:trace>
  <inkml:trace contextRef="#ctx0" brushRef="#br0" timeOffset="993">94 74 26,'0'0'29,"0"0"2,0 0-9,13-13-8,1 9-2,0-6-1,9 6-2,2-4-2,6 4-2,2 1 1,4 3-3,4 2 0,0 6-1,2 0-2,-2 4 0,-4 4-1,-4 2 1,-4 1-1,-5 4 1,-6 5-1,-4 2 0,-10 0 1,-5 1 0,-6 0 1,-9 0 0,-5 1 1,-4-2 0,-9-5-1,-3 0 1,-7-1-1,-6-2 1,-1 0-1,3-2-1,-1-2 0,2-3-1,3-1 1,6-4 0,6-2 0,8-2-1,5-1 0,3-4-1,6 2-1,10-3-2,0 0-6,0 0-12,0-15-12,13 11-1,3-7 1,3 2 2</inkml:trace>
  <inkml:trace contextRef="#ctx0" brushRef="#br0" timeOffset="1677">853 131 5,'11'-6'26,"-11"6"1,9-9-7,-9 9-6,0 0-3,11-2-2,-11 2-1,-1 13-2,-4-4-1,0 7 0,-7 5 0,2 5-2,-7-2 1,3 5-2,-4-2 1,5 2-1,-2-3 0,6-2-1,2-5 1,5-4-1,3 0 0,5-3 1,4-1-2,4-2 1,1-1 0,4 1 0,0-2 0,2-1 1,-2-1-1,0 0 0,-1-1-1,0-1 1,-3-2-1,1-1 0,0-1-1,1-2 0,0 1-2,1-7-1,5 3-1,-5-8-7,12 1-13,-1-2-10,-5-7 0,1 2 0</inkml:trace>
  <inkml:trace contextRef="#ctx0" brushRef="#br0" timeOffset="2150">814 160 32,'-17'10'30,"17"-10"2,-11 8-1,11-8-18,20-17-9,2 3 0,8-2 0,6-4 0,8 1 0,1-2 0,9 2-3,-2 3-1,-3 1-3,-2 9-3,-9-2-7,-2 8-14,-7 5-8,-11 0 1,-10 6 1</inkml:trace>
  <inkml:trace contextRef="#ctx0" brushRef="#br0" timeOffset="2429">796 224 43,'12'16'32,"1"-11"2,10 2-2,-2-7-25,7-9-4,9 5 1,1-6-1,5 2 0,1-2-4,-1 1-5,1 0-12,1 4-15,-8-3-1,2 2-1,-8-5 2</inkml:trace>
  <inkml:trace contextRef="#ctx0" brushRef="#br0" timeOffset="2692">1484 133 21,'-18'11'28,"7"2"-1,-7-9 1,1 0-24,5 3-2,3 3 0,1 1 0,0 7 0,3 4 0,-1 3 1,2 5-1,-2 3 0,2 2 0,-4-3 0,3 3 0,-3-6-1,1-3 1,-3-5 0,4-3 1,-2-7-1,8-11 1,-11 7-1,11-7 0,-5-19 0,7 2 0,1-7-1,3-4-1,1-7 1,3-5-1,5-6 2,3 1-1,5 0 1,3 1 0,3 2 1,4 4-1,1 4 0,3 9 1,-2 5-1,1 4-2,-4 7 1,-1 4-1,-3 5 1,-4 7-1,-1 3 0,-3 4 0,-5 2 0,-1 4 0,-7 1 0,-4-1 1,-5 0-1,-5 0 0,-7-2 0,-5-1 0,-7 3 0,-5-4-1,-6-1 1,-2-2-1,-1-3 1,0-2-1,1-2 0,5-7-3,10 2-2,2-11-10,15-1-19,10 1 0,8-6 0,14-2 1</inkml:trace>
  <inkml:trace contextRef="#ctx0" brushRef="#br0" timeOffset="3684">2037 77 10,'0'0'29,"0"0"1,0 0 1,1-11-18,-1 11-5,0 0-2,-1 13-1,-3-2-2,2 6-1,-6 8-1,1 5 0,-3 3 0,-1 6 0,-3-1 1,1 1 0,-3-3-1,2-1 2,-1-8-1,5-3 1,-2-5-1,4-4 0,2-5 0,6-10-1,-7 12 0,7-12 1,0 0-1,12 8 1,-2-8 1,7 0 0,3-2-1,8 1 1,4-3-1,5 1 0,4-2 0,3 3-1,0-1-1,-2 3 1,0 1-1,-6 1 0,-6 2-1,-5-1 0,-6 3-1,-6-3-1,-3 6-3,-10-9-3,8 12-9,-8-12-18,0 0-1,0 0 3,-15 2-2</inkml:trace>
  <inkml:trace contextRef="#ctx0" brushRef="#br0" timeOffset="4309">2761 78 22,'0'0'27,"-13"-10"0,13 10-11,-17-12-8,2 6-1,4 6 0,-7-3-1,4 7-1,-4-1 0,3 7-1,-5 1-1,5 7 0,-4 0-1,1 7 0,3 5-1,-1 6 0,2-2 0,4 1 0,3 0 0,5-1 0,3-3-1,8-2 1,1-10 0,6-2 0,6-6 0,4-4 0,2-6 1,3-4 0,2-8 0,1-2-1,-1-5 1,0-2-1,-3-1 1,-3-5-1,-3-1 1,-3 1-1,-7 0 0,0-1 0,-8 0 0,-4 0 0,-7 0-1,-4 5 1,-6 1-2,-3 3 0,-2 3-1,-6 3-2,1 8-2,-4-2-5,8 13-10,0 0-14,2-1-1,6 5 2</inkml:trace>
  <inkml:trace contextRef="#ctx0" brushRef="#br0" timeOffset="4850">3096 0 45,'15'18'32,"-15"-18"2,3 11-2,-2 0-27,-2-1-2,4 8 0,1 2 1,4 5-1,0 4 0,6 4 0,-1-1 0,5 0-2,0-3-1,4-4 0,0-3-3,-2-8 0,4-5 0,-2-11-2,3 0-1,-6-13-1,5-2 1,-5-7 1,2 1 0,-4-7 2,-2 0 1,-3-1 2,-3 0 2,-2 7 2,-5 0 1,1 7 0,-6 0 1,3 17 1,-5-14-1,5 14 0,-11 16 0,5 5-1,-6 4-2,2 12 0,-5 6-1,-1 7 0,-2 5-1,0 10-1,-3 2 1,0 3-1,2-2 0,-1-5-2,3-5-1,1-8-3,8-3-18,-1-17-12,5-15-2,4-15 1,0-10 1</inkml:trace>
  <inkml:trace contextRef="#ctx0" brushRef="#br0" timeOffset="5654">3762 199 8,'-2'-10'29,"2"10"0,0 0 1,-11 0-16,11 0-5,-7 17-3,4 2-2,-4 3-1,1 7 0,-3 5-1,2 4 0,-3 2 0,1 3 0,-1-8 0,2-3 0,0-6 0,2-5 0,1-8 0,5-13 0,0 0 0,0 0-1,4-22 0,4 0 0,2-6 0,0-4-1,0-5 0,2-3 0,-1-2 0,-1 4 1,-1 2-1,-2 4 1,-1 4-1,-1 4 1,1 6 0,-6 18 0,9-11 0,-9 11-1,9 12 1,-4 2 1,2 5-2,0 6 0,0 2 0,1 2 0,0 1 0,1-2 0,-1-1-2,2-1 2,0-8 0,2-4 2,2-4-2,1-6 0,4-6 0,2-5 0,3-7 1,3-4-1,1-8 0,1-4 0,0-1 1,1 0-1,-2-1 1,0 2 0,-2 3-1,-3 4 2,-2 7-1,-1 5 0,-4 5 1,-1 6-1,-4 6 0,-3 7 1,-3 7-2,-3 6 1,-3 3-1,-2 6 1,-4 2-1,0 2 0,-1 0 0,0 0 0,-1-5 0,1 0 0,1-3-1,-1-5-1,3 0-2,-2-9-3,6 4-7,1-21-13,-12 12-9,12-12 0,1-10 0</inkml:trace>
  <inkml:trace contextRef="#ctx0" brushRef="#br0" timeOffset="6444">4623 131 43,'13'5'33,"-13"-5"0,6 12-1,-15-1-21,-2-1-8,-3 6-1,-4 7 0,-2 5 0,-5 3 1,3 5 0,-2 1 1,4 2-2,2-2 0,5 0 0,4-8-1,5 1 0,9-4 0,6-4-1,6-7 1,6-4-1,3-3 0,7-5-1,2-3 0,1-7-1,0-2-2,-4-5-3,1 5-6,-10-8-15,-2 0-7,-7-1-1,-7-4 2</inkml:trace>
  <inkml:trace contextRef="#ctx0" brushRef="#br0" timeOffset="6797">4491 219 42,'-1'-10'33,"11"3"0,5-7 0,9-9-23,8 8-6,7-4-1,7 5 0,2 0 0,4 5 0,-1 1 0,0 5-2,-4 3-2,-6 1-3,-7 6-1,-11-5-6,-4 8-13,-12 0-11,-11 0 1,-7 3 0</inkml:trace>
  <inkml:trace contextRef="#ctx0" brushRef="#br0" timeOffset="7053">4480 374 54,'0'0'35,"10"1"-2,8-9 1,6-7-30,13-6-4,9 1-5,1-7-12,5 2-16,5 3-1,-2-3 1,-1 4 0</inkml:trace>
  <inkml:trace contextRef="#ctx0" brushRef="#br0" timeOffset="7248">5170 182 30,'-7'14'32,"4"7"-1,-6-9 0,5 0-13,-2 5-14,2-2-2,2 4 1,-3 1 0,2 3 0,-3-3 0,3 8 1,-3-5-2,1 2 0,-1-1-2,-1 0 2,2-3-2,-1 0 1,1-2-1,1-6 0,1-1 0,3-12 0,0 0 1,0 0-1,0 0 0,-1-20 0,4 0 0,1-5 0,1-5 0,0-3 0,5-6 0,1-2 0,2 1 0,3 0 0,2 2 0,5 4 1,2 3 0,3 6 1,-1 8-1,1 7 0,-1 7 0,-3 7 1,-2 6-1,-3 7 0,-5 8-1,-2 5 0,-5 4 0,-1 3 1,-4 1-1,0 0 0,-1-4 0,-1-2 0,0-8 1,1-5 0,0-7 0,-1-12 0,0 0 1,11-6 0,-6-8 0,3-4-1,-1-6 1,4-6 0,0-5-1,1-3 1,3-1-1,1 0 0,1 1-1,1 4 1,-1 4-1,-2 8 0,-1 8-1,-2 4-2,-3 8 0,-9 2-3,9 8-5,-9-8-22,-4 11-4,4-11-2,-7 14 2</inkml:trace>
  <inkml:trace contextRef="#ctx0" brushRef="#br0" timeOffset="8497">5859 126 23,'0'0'24,"0"0"-2,0 0-1,0 0-4,0 0-3,0 0-2,0 0-2,0 0-1,0 0-2,16-5 0,1 6 0,3-5-2,10 3-1,4-4 0,9 2-2,1 0 0,4-1-2,-3 2-1,-3-2-3,-4 5-3,-13-6-8,-1 6-17,-13-1-4,-11 0-1,0 0 1</inkml:trace>
  <inkml:trace contextRef="#ctx0" brushRef="#br0" timeOffset="8790">5998 119 26,'-5'9'31,"5"-9"2,-10 10-1,10-10-17,-4 13-6,6-1-1,-5 0 0,4 12 1,-6-1-3,5 10-1,-5 1-1,3 5 0,-4 3-2,1 5 0,-3 3 0,-1-3-1,2-6 0,0-2-1,2-4-3,-1-8-1,6 0-5,-6-18-16,6-9-12,0 0-1,10-1 1,-6-10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2.446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45 27 21,'3'-10'30,"6"7"1,-9 3-9,5-15-12,-5 15-2,0 0-2,10 9-1,-10-9 0,-2 28-1,-3-10-1,2 11 0,-5 1 1,3 3 1,-4 3-2,0 2 3,0-4-4,2 0 4,0-2-3,2-3 1,1-5-3,5-4-1,2-2 1,4-2 0,5-1 0,6-3 1,5-1 0,4-3 0,6-2 0,3-1 0,4-1 0,5 0-1,-1-1 0,2 0-1,-2 0 1,1-1-1,-3-1 0,-1 0-1,-2-1 0,-7-2-2,-1 3-2,-7-5-4,3 4-13,-12-5-14,-3-3-2,-5-1 1,-7-2 0</inkml:trace>
  <inkml:trace contextRef="#ctx0" brushRef="#br0" timeOffset="745">12 130 11,'0'0'30,"-9"-3"2,16-7-6,9 2-11,1-6-4,13 2-1,1-3-2,11 3-3,2-1-1,6-1-3,0 6-2,0-3-3,-1 9-3,-8-7-8,0 9-16,-5 3-5,-12 0 3</inkml:trace>
  <inkml:trace contextRef="#ctx0" brushRef="#br0" timeOffset="993">86 289 47,'-4'10'38,"18"-7"-5,7-10-4,10-13-22,15 0-10,11-4 1,7-2-6,10 3-3,-2 0-18,2 1-4,2 6 0,-8 2 1</inkml:trace>
  <inkml:trace contextRef="#ctx0" brushRef="#br0" timeOffset="1227">943 138 17,'-6'17'26,"-7"-8"1,13-9-1,-12 12-23,12-12-1,-7 19 1,4-6 1,3 6 3,-1-2-2,2 5 2,-1-1-2,1 4 1,-1-6-3,0 1 2,-1-4-4,-1-3 0,-1-3 0,3-10 0,-8 14 1,8-14-1,-11 5 1,11-5 0,-11-7 0,11 7 0,-11-16 0,7 5-1,0-5 1,3-2-1,1-2-1,2-2-2,3 2 3,3 0-3,0-3 3,3 4-3,2 2 3,1 3-2,1 2 3,2 3 0,-1 3 1,3 3-2,1 4 0,2 4 0,1 5 0,0 6 2,2 4-2,2 5 3,0 3-3,1 3 2,-1 1-2,1 0 3,-3-3-3,0-3-1,-5-5 0,-3-5 1,-5-3-1,-1-4 1,-11-9 1,10 5 0,-10-5 0,2-11 0,-3-1-1,1-2 1,0-6 0,0-5-1,-2-6 0,3-5-3,0-3 1,1 0-1,4-1 1,4 3-2,2 3 2,1 6-3,4 6 3,-2 6-2,2 8-1,-3 0-3,2 13-9,-16-5-22,15 13 1,-10-4-3,-2 0 4</inkml:trace>
  <inkml:trace contextRef="#ctx0" brushRef="#br0" timeOffset="2069">1719 98 27,'9'11'32,"-9"-11"2,0 0-2,2 13-19,-2-13-8,3 19-1,-1-1 0,2 9 3,-2 0-4,3 8 3,-3 1-3,1 1 2,-1 1-4,-1-3 3,0-5-3,-1-6-1,1-4 1,-1-5 0,1-5 0,-1-10 1,0 0 0,14-12 0,-5-4 0,2-4 0,2-4 1,3-5-1,0-5-1,1-5-3,1 1 3,2-1-2,0 2 1,1 4-2,-1 2 2,-4 7-4,0 7 3,-3 5-1,1 7-2,-14 5-1,15 4-5,-15-4-12,-1 18-15,0-5-1,0 4 2,-1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5.319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8 12 51,'0'0'37,"0"0"1,0 0 0,0 0-19,0 0-9,0 0-3,0 0-2,0 0-1,0 0-1,0 0-3,0 0-4,0 0-12,0 0-24,0 0 1,0 0-2,-8-12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7:36.583"/>
    </inkml:context>
    <inkml:brush xml:id="br0">
      <inkml:brushProperty name="width" value="0.07938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63 1373 29,'0'0'19,"-12"9"-1,12-9-2,-11 7 0,11-7-4,0 0-1,-15-1-2,15 1 0,-10-10-2,10 10 0,-7-26-1,6 7-1,-4-13-1,5-6 1,-2-11-2,5-7-1,3-11 0,5-7 0,2-8 0,6-4 0,1-6 0,6 1-1,3 1 0,3 5 1,1 7-1,1 8-1,-1 8 0,0 8-1,-3 11 1,-1 8 0,-3 7 0,-2 6 0,-5 5 0,-2 2 1,-3 5-1,-3 2 1,-2 1-1,-9 7 0,12-7 0,-12 7 0,0 0 0,0 0 0,10-6 0,-10 6 1,0 0-1,0 0 0,0 0 1,0 0-1,-13-1 0,13 1 0,-12 3 0,12-3 0,-17 9 0,6-1 0,-3 4 0,-3 4-1,-3 3 1,-2 6 0,-2 4 0,-4 4-1,-3 4 1,-2 3 0,-1-2 0,3-1 0,0-3-1,4-4 1,5-7 0,3-4 0,7-7 0,2-6 0,10-6 0,0 0 0,4-19 0,7 1 0,2-4 0,4-5 0,3-4 1,4-3-1,3-1 0,3-4 0,4 1 0,1 3 0,1 1 0,-1 3 0,0 4 0,-1 4 0,-3 3 0,-3 8 0,-4 4 0,-2 4 0,-5 3 0,-1 3 0,-3 1 0,-1 2 0,-3 1 0,-9-6 1,13 13-1,-13-13 0,5 16 0,-5-16 0,-1 17 1,-2-6-1,-2 1 0,-1-1 0,0 0 0,-2 2-1,-1 1 1,-1 2 0,-2 1 0,-1 4-1,0 1 1,-3 3 0,1 2 0,0 2 0,2 0 0,-1-3 0,3-1 0,2-3 0,1-2 0,3-2 0,1-4 0,1-2 0,2-2 0,0-1 0,1-9 0,1 16 0,-1-16 0,2 13 0,-2-13 0,0 0 0,1 11 1,-1-11 0,0 0 0,0 0 0,0 0 0,-7-13 0,2 3 0,-2-2 0,-3 0 1,-1-3-1,-4-1 0,0-2-1,-4 0 1,0 0 0,-2 2-1,-2-1 1,0 0-1,1 2 0,1 2 0,1 1 0,3 4 0,3 1 0,4 2 0,10 5 0,-13-4-1,13 4 1,0 0 0,0 0-1,0 0 1,5 10 0,-5-10 0,0 0-1,10 10 1,-10-10 0,0 0 0,0 0 0,5 10 0,-5-10 0,0 0 0,0 0 0,0 0 0,0 0 0,0 0 0,0 0 0,0 0 0,0 0 0,0 10 0,0-10 0,0 0-1,0 0 1,0 0 0,12 5 0,-12-5 0,19-2 0,-5-1 0,3-3 0,4-5 0,4-3-1,3-5 1,3-3 0,5-6 0,0-1 0,2-2 0,1 1 0,-1 2 0,-4 3 1,-3 5-1,-4 4 1,-7 5-1,-4 5 0,-5 4 0,-11 2 0,0 0 0,1 13 0,-10-3 0,-2 5 0,-5 1 0,-1 4-1,-3 3 1,-2-1-1,0 2 1,-2 0-1,2-3 1,2 0-1,2-4 0,2-3 1,4-3 0,1-1 0,11-10 0,-10 10-1,10-10 1,0 0 0,0 0 0,0 0-1,0 0 1,0 0 0,0 0 0,0 0 0,0 0 0,0 0 0,0 0 0,0 0-1,4 9 1,-4-9-2,0 0 0,0 0-1,0 0-1,0 0 0,0 0-1,0 0 0,2 14-2,-2-14 0,0 11-2,0-11-11,0 0-13,-5 13 0,5-13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9:50.22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 2033 14,'-6'9'14,"6"-9"-1,-14 14-1,14-14 0,-13 9-2,13-9 1,0 0-2,-8 9-1,8-9-2,0 0 0,0 0-2,0 0 1,9-13-1,0 1 0,0-8 1,6-5-1,2-14 1,4-5-1,1-13 0,5-8 0,0-12 0,5-5 0,-2-9 0,3-4-1,-1-3-1,3-2 0,-2 2-1,-1 6 1,-3 5-2,0 5 1,-2 7-1,-3 7 1,-5 7-1,-2 8 0,-1 4 1,-1 4-2,-2 5 2,0 1-1,0 5 0,0 1 0,2 2 0,0-1 0,-1 3 0,0 0 1,-1 2-2,0 0 2,0 1-2,-3 4 2,1-1-1,-2 3 0,1 1 1,0 0-1,-1 2 0,1 1 0,-2 0 1,0 4-1,0-1 0,-2 4 0,-6 9 0,10-13 0,-10 13 0,0 0 0,0 0 1,0 0-1,0 0 0,0 0 0,0 0 0,0 0 1,0 0-1,0 0 0,-12 9 0,12-9 0,-10 12 0,10-12 0,-17 20 0,4-6 0,-1 1 0,-4 4 0,-2 3 0,-3 2 0,-4 5 0,0 3 0,-2 1 1,2 0-2,-1-1 2,3-1-1,3-2 0,3-4 0,4-7 0,3-3 0,4-5 0,8-10 0,0 0 0,0 0 0,0 0 0,13-16 0,1 0 0,2-5 0,3-6 0,2-2 1,4-2-2,1-3 2,3 1-2,-1 0 1,2 0 0,-2 3 0,-1 4 0,-2 4 0,-4 3 0,-4 4 0,-3 5 0,-4 2 0,-10 8 0,11-6 1,-11 6-1,0 0 0,6 15 1,-6-5-1,-3 6 1,1 2-1,-2 6 1,0 3-1,-3 6 1,1 3 0,0 1 0,-1 1-1,1 0 1,2-1 0,-1-3-1,0-1 1,2-7-1,1-3 0,1-5 0,1-2 1,-1-4-1,1-3 0,0-9 0,2 10 0,-2-10 0,0 0 0,0 0 0,0 0-1,0 0-2,0 0-2,0 0-12,0 0-20,0 0 0,0 0-1,-4 12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8:51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1889 13922 0,'16'0'282,"16"0"-267,-16 0 126,16 0-141,15 0 15,-15 0-15,16 0 16,-17 0-16,1 0 16,0 0-16,31 0 187,1 0-187,-1 0 16,1 0-16,-17 0 15,-15 0-15,0 0 125,0-31-125,-1 31 16,33 0-16,-1 0 16,-15 0-1,-16 0-15,-16 0 16,15 0 140,33 0-140,-16 0-16,15 0 15,48 0-15,-47 0 16,-48 0-16,31 0 16,-31-16 140,32 16-156,15 0 16,-15 0-16,31 0 15,16 0-15,-47 0 16,-16 0-16,-16 0 187,15 0-171,49 0-16,-17 0 0,48 0 16,-47 0-1,-16 0-15,-17 0 16,-15 0-1,0 0 142,48 0-142,47 0-15,-48 0 16,-31 0-16,0 0 16,-16 0-16,15 0 140,49 0-124,15 0-16,-47 0 15,15 0-15,-15 0 16,-32 0-16,-1 0 16,1 0 93,32 0-109,15 0 16,-31 0-16,32 0 15,-17 0-15,17 0 16,-32 0-16,-17 0 141,33 0-141,-32 0 15,47 0-15,-15 0 16,-16 0-16,15 0 15,-15 0-15,-16 0 188,32 0-188,63 16 16,0-16-16,16 16 15,-32-1 1,-31-15-16,-1 16 15,-31-16-15,0 0 188,15 0-188,17 0 16,-1 0-16,48 0 15,-47 0-15,-16 0 16,-33 0 78,1 0-94,0 0 15,0 0-15,16 0 16,-16 0-16,15 0 15,1 0-15,-16 0 16,0 0 62,16 0-62,-16 0-16,31 0 15,-15 0-15,0 0 16,-16 0 0,-1 0-1,1 0 1,0 0 15,0 0-31,16 0 16,0 0-1,-17 0 1,17 0 0,-16 0 31,16 0-47,-16 0 15,0 0-15,-1-16 16,1 16-16,16 0 15,-16-15 17,0 15-17,0 0 1,0 0-16,-1 0 16,1 0-1,0 0 32,0 0-31,0 0-1,0 0 32,0 0-31,15 0-1,-15 0 1,0 0 15,32 0-15,-32 0-16,0 0 31,-1 0 0,1 0-15,0 0 0,0 0 15,0 0-15,0 0-1,0 0 79,0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9:51.785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 49 11,'2'-12'24,"-5"-1"-3,1 1-1,2 12-2,-5-16-3,5 16-2,0 0-2,0 0-3,0 0 0,0 0-2,0 0-2,-2 24 0,1-6-1,2 8-1,-3 2 1,1 9 0,-2 1-2,0 5 0,-2-1 0,1-1 0,0-2 0,1-3 0,-1-5-1,3-4 1,-1-6 0,2-5-1,0-5 0,0-11 1,0 15-1,0-15 0,0 0 0,0 0 1,0 0-1,0 0 1,0 0-1,0 0 1,11 1 0,-11-1 0,19-11 0,-2 3 0,1-2 0,4-3 0,3-1-1,0-2 1,2-4 0,1-1-1,-2-2 0,0-1 1,-4 1-1,-1 0 1,-3 2-1,-1 3 1,-5 2 0,0 6 0,-12 10 0,12-11 0,-12 11-1,0 0-1,8 10-3,-8-10-19,0 0-15,0 0 0,0 0-1,13-20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9:53.398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 49 23,'-8'-15'18,"8"15"-1,-5-13-1,5 13-2,-3-11-1,3 11-2,0 0-1,-3-11-3,3 11 0,0 10-1,2 2 0,-1 0-1,3 10-2,0 3 1,5 8-1,0 4 0,5 9-1,0 7 2,5 13-2,3 10-1,2 11 1,3 11-1,2 11 0,3 6 0,0 5 0,0 3 0,1-5-1,-4-5 0,2-7 0,-3-8 0,-2-12 0,-3-7 0,-3-9-1,-3-11 1,-2-9 1,-3-9-1,-3-9 0,-2-10 0,-2-6 1,-5-16-1,0 0 0,0 0 0,0 0 0,2-16 0,-6 4 0,0 1 0,-2 1 0,-1 0 0,7 10-1,-12-11 1,12 11-1,-13-4 0,13 4 1,-10 1-1,10-1 1,-13 0 0,13 0 0,-14-3 0,14 3 0,-14-5-1,14 5 1,-17-12 0,17 12 0,-16-14 0,7 4-1,0 2 1,-3-1 0,1-3-1,-3 0 1,-1 0 0,-1-3 0,0 2 0,-1-2 0,1-1 0,1 0 1,2 2-1,1 2 1,4 3 0,8 9-1,-10-13 1,10 13 0,0 0-1,0 0 1,14 7 0,-2 4-1,3 5 1,4 2-1,2 5 1,3 3-1,1 4 0,3 1 1,-1 1-2,1 0 2,-1-1-1,-1-1 0,-3-4 0,-1-4 0,-3-3-1,-4-4 2,-4-6-1,-11-9 0,15 5 0,-15-5 0,5-12 0,-5-1 0,-1-5 1,-2-6-1,-1-6 0,-2-3 0,1-6 1,1-4-1,0-1 0,1-1 0,1 4 0,1 2 0,1 5 1,1 3-1,1 5 0,0 4 0,0 6 0,1 2 0,-1 3 0,0 2 0,-2 9 0,4-13 1,-4 13-2,0 0 0,0 0-3,0-16-7,0 16-26,-2-19 1,-4 3-1,-2-7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10-20T01:49:54.798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43 60 1,'-6'-15'26,"6"5"0,-5 0-3,1 0-3,4 10-5,-6-11-1,6 11-4,0 0-1,-8 11-2,3-2-1,3 10-2,-1 2 0,2 11-2,-2 5 1,3 6-1,2 3-1,-1 5 0,0 1 0,0-1-1,-1-4 0,0-7 1,0-6-1,0-7 0,0-8 0,1-7 0,-1-12 0,0 0 0,3-10 0,-1-8 0,0-5 1,0-6-1,1-6 0,-1-8 1,1-3-1,0-1 1,-1 1 0,2 1 0,-2 3 0,1 4 1,-2 2-1,2 9 1,-2 4-1,0 5 0,0 5 0,2 3 0,-3 10-1,0 0 1,11-6-1,-11 6 1,21 16 0,-6-3-1,3 6 1,2 3 0,3 3 0,2 5 0,-2 0 0,3 1-1,-3-2 1,-2-3-1,-3-3 0,1-5 0,-5-3 0,-3-6 1,1-2-1,-2-2 0,0-1 0,-10-4 0,16 5 0,-16-5 1,11 3-1,-11-3 0,0 0-1,11 2-2,-11-2-6,0 0-25,0 0-2,0 0-2,-14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8:56.5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7922 13922 0,'32'0'141,"-1"0"-141,1 0 16,-16 0-16,16 0 15,-16 0-15,15 0 16,-15 0-1,16 0 17,-16 0-17,16 0-15,-17 0 16,17 0-16,-16 0 16,16 0-1,0 0 63,-1 0-78,1 0 16,0 0 0,-16 0-1,15-15 63,-15 15-78,16 0 16,-16 0-16,16 0 16,-16 0-1,15 0-15,-15 0 16,0-16 62,32 16-78,-17 0 16,17-16-16,-16 16 15,0 0-15,-17 0 16,33 0-16,-32 0 15,16-16 1,-16 16 31,15 0-47,-15 0 16,0 0 30,0 0-30,16 0-16,15 0 16,-31 0 46,16 0-62,-16 0 16,16 0-1,-1 0 32,1 0-47,0 0 16,-16 0 0,0 0-16,-1 0 15,33 0 16,-32 0 1,0 0-17,0 0-15,0 0 16,-1 0 0,1 0-16,0 0 46,0 0-14,0 0-17,0 0 1,0 0 15,0 0-15,-1 0-1,1 0-15,0 0 32,16 0 15,0 0-47,-16 0 62,-1 0-62,1 0 47,0 0-31,0 0-1,0 0 48,0 0-32,0 0 16,0 0-16,-1 0 0,1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39:05.0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13923 15780 0,'31'0'219,"1"0"-204,0 0-15,0 0 16,-17 0-16,17 0 16,-16 0 124,32 0-140,15 0 16,-15 0-16,15 0 15,-15 0 1,-16 0-16,-16 0 0,-1 0 16,17 0 77,16 0-77,15 0 0,-15 0-16,-32 0 15,0 0-15,31 0 219,64 0-219,16 0 16,-47 0-16,-17 0 15,33 0-15,-49 0 16,1 0 203,-1 0-219,1 0 15,0 0-15,-1 0 16,1 0 0,-16 0-16,-16 0 187,31 0-187,1 0 16,-16 0-16,31 0 15,16 0-15,-31 0 16,0 0 171,31 0-187,-31 0 16,31 0-16,-15 0 16,-17 0-1,-31 0-15,16 16 235,47-16-220,1 0-15,-17 0 16,64 0-16,-79 0 16,-17 0-1,33 0 220,-1 0-235,-15 0 15,16 0-15,-17 0 16,-31 0-16,16 0 78,-16 0-78,31 0 16,-31 0-1,16 0-15,-16 0 16,16 0 93,15 0-109,-31-16 16,48 16-16,-17 0 15,-31 0-15,0 0 63,16 0-47,-16-16-16,-16 0 31,15 16-31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46:58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4652 4763 0,'15'0'125,"1"0"-110,16-16-15,0 16 16,0 0 0,-1 0-16,17 0 15,-32 0-15,0 0 16,15 0-16,-15 0 15,32 0-15,-16 0 16,-16 0-16,-1 0 16,1 0-16,0 0 15,0-16-15,16 16 78,15 0-62,17 0-16,-16 0 16,-17 0-16,17 0 15,15 16-15,-31-16 16,0 0-16,-16 0 16,0 0-16,0 0 15,-1 0 1,1 0-16,0 0 15,0 0 1,0 0 0,0 0-16,0 0 15,15 0-15,17-16 16,-32 16 0,16 0-16,-16 0 15,-1 0-15,17 0 16,-16 0 62,48 0-62,15 0-1,-31 0-15,-1 0 16,33 0-16,-17 0 15,1 0-15,-33 0 16,-15 0 0,0 0-1,0 0-15,0 0 16,31 0 0,-31 0-16,16 0 15,16 0-15,-17 0 16,17 0-16,0 0 15,-1 0-15,-15 0 16,16 0-16,-1 0 16,-15 0-16,0 0 15,15 0 63,1 0-62,-32 0 0,32 0-16,-1 0 15,-31 0-15,48 0 16,-49 0-16,1 0 16,16 0 62,32 0-63,-1 0-15,16 0 16,-15 0-16,15 0 16,17 0-16,-33 0 15,-31 0-15,15 0 16,-31 0-16,0 0 15,16-16 48,0-16-47,15 32-16,-15 0 15,0 0 1,15-16-16,-15 16 0,0-16 15,-16 16 1,0 0 78,31-15-79,17 15-15,-1 0 16,-15 0-16,15 0 16,17 0-16,-48 0 15,-17 0-15,1 0 16,32-16 125,15 16-141,1 0 15,15 0-15,-31 0 16,0 0-16,31 0 15,-47 0-15,-1 0 204,33 0-189,-1 0-15,-15 0 16,79 0-1,-79 0 1,-32 0-16,-1 0 0,1 0 16,32-16 77,-32 16-77,31 0-16,1 0 16,-16 0-16,15 0 15,-15 0-15,-16 0 16,0 0 46,16 0-46,-1 0-16,-15 0 16,0 0-16,0 0 15,0 0-15,0 0 16,0 0 15,15 0-15,1 0-1,-16 0 1,16 0 0,-16 0-1,15 0 1,-15 0 0,32 0 15,-32 0-16,0 0 1,0 0 15,-1 16-31,1-16 32,0 16 14,0-16-30,0 0 47,0 0-48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6.83398" units="1/cm"/>
          <inkml:channelProperty channel="Y" name="resolution" value="39.50617" units="1/cm"/>
          <inkml:channelProperty channel="T" name="resolution" value="1" units="1/dev"/>
        </inkml:channelProperties>
      </inkml:inkSource>
      <inkml:timestamp xml:id="ts0" timeString="2019-10-03T06:47:05.2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4794 13891 0,'16'0'16,"0"0"0,16 0-16,-16 0 15,0 0 1,0 0-16,15 0 15,-15 0-15,16 0 16,0 0-16,15 0 16,-15 0-16,16 0 15,-17 0-15,17 0 16,0 0-16,-32 0 16,-1 0-16,17 0 15,-16 0-15,0 0 16,16 0-16,15 0 15,1 0-15,-32 0 16,31 0-16,1 0 16,-16 0-1,15 0-15,1 0 16,-32 0-16,16 0 16,15 0-16,-15 0 15,16-16-15,-1 16 16,-31 0-16,16-16 15,0 16-15,15 0 16,-31-16-16,16 16 16,-16 0-16,31-16 15,1 16-15,-16 0 16,-16 0-16,0 0 16,-1 0-16,1 0 62,16 0-46,16 0-16,15 0 15,-15 0-15,-1 0 16,17 0-16,-48 0 16,31 0-16,-31 0 15,32 0 1,-16 0-1,-16 0-15,-1 0 16,17 0-16,0 0 16,16 0-16,-17 0 15,1 0-15,16 0 16,-1 0-16,17 0 16,-48 0-16,31 0 15,-31 0-15,16 0 16,-16 0-16,16 0 15,-17 0 1,17 0-16,16 0 16,-32 0-16,15 0 15,1 0-15,0 0 16,-16 0 0,31 0-16,-31 0 31,16 0-31,-16 0 15,16 0 1,-16 0-16,15 0 16,-15 0-1,48 0 1,-48 0-16,-1 0 16,33 0-16,-32 0 15,16 0 1,-1 0-16,1 0 15,0 0 1,-16 0-16,16 0 16,15 0-1,-15 0-15,16 0 16,-17 0-16,1 0 16,32 0-16,-49 0 15,33 0-15,-16 0 16,-16 0-16,0 0 47,-1 0-32,17 0 1,16 0-16,15 0 16,-15 0-16,31 0 15,-15 0-15,-1 0 16,-15 0-16,0 0 15,-17 0-15,-15 0 16,0 0-16,0 0 16,0 0-16,16 0 15,-1 0 1,-15 0 0,32 0-16,-32 0 15,31 0-15,-31 0 16,32 0-16,-16 0 15,-17 0-15,17 0 16,-16 0-16,0 0 16,0 0-1,0 0 1,0 0 0,31 0-16,-31 0 15,16 0-15,15 0 16,-15 0-16,16 16 15,-1-16-15,-31 0 16,16 0-16,-16 0 16,16 0-1,-16 0 1,15 0 0,1 0-1,0 16-15,-16-16 16,15 0-16,1 32 15,0-32 1,-16 0-16,0 0 16,15 0-16,-15 0 15,0 0-15,16 0 16,0 0-16,-16 0 16,-1 0-16,1 0 15,16 0-15,-16 16 16,0-16-16,16 0 15,15 0 1,-15 0-16,0 0 16,-1 15-16,1-15 15,48 16-15,-33-16 16,-31 0 0,16 0-1,0 0-15,-1 0 0,-15 0 16,16 0-1,-16 0 1,0 0 0,0 0-16,-1 0 0,17 0 15,-16 0-15,0 0 16,0 0 0,16 0-16,-17 0 15,17 0-15,0 0 16,0 0-16,-16 0 15,-1 0-15,1 0 16,0 0 0,0 0-16,0 0 15,16 0-15,15 0 16,1 0-16,0 0 16,-17 0-16,-15 0 15,16 0-15,-16 0 16,16 0-16,-17 0 15,1 0-15,0 0 16,16 0 0,-16 0-1,16 0 1,-17 0 0,17 0-16,-16 0 15,16 0 1,-16 0-16,0 0 15,-1 0-15,17 0 16,0 0-16,0 0 16,-16 0-1,-1 0 1,1 0-16,0 0 16,0 0-1,16 0-15,-16 0 16,15 0-1,1 0-15,0 0 16,31 0-16,-15 0 16,31 0-16,-31 0 15,-16 0-15,15 0 16,-15 0-16,-16 0 16,0 0-16,0 0 15,0 0-15,0 0 16,15-16-1,1 1 1,-16 15-16,32 0 16,-33 0-16,17 0 15,-16 0-15,32 0 16,-32 0-16,15 0 16,-15 0-16,16 0 15,16-16-15,-33 16 16,17 0-1,-16 0 1,0 0 0,47 0 46,-31 0-46,0 0-16,16 0 15,-17 0-15,-15 0 16,16 0-16,0 0 16,-1 0-16,-15 0 15,16 0-15,-16 0 16,16 0 46,-1 0-62,17 0 16,16 0-16,-17 0 16,17 0-16,-48 0 15,31 0 1,-31 0-16,0 0 16,16 0 46,15 0-46,17 0-16,-17 0 15,17 0-15,-32 0 16,31 0-16,1 0 16,-17 0-16,17 0 15,-17 0-15,-15 0 16,0 0-16,-16 0 94,16 0-94,15 0 15,-15 0-15,16 0 16,-1 0-16,-31 16 15,0-16 1,16 0 125,-1 0-126,49 0-15,-17 0 16,1 0-16,-17 0 16,-15 0-16,0 0 15,0 0-15,31 0 297,-31 0-281,-16 0-16,0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3-09-05T05:46:23.01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2432 5148 271,'-19'2'28,"-1"7"-15,5-9 19,15 0 9,0 0-13,0 0-12,0 0-2,21-9 3,11-12 2,14-9-3,14-11-1,2-6-5,4-2-5,3-4 0,1 0-4,1 1-1,-4 6 0,-8 9-1,-13 10-5,-14 10-9,-10 7-24,-6 5-42,-8 5-70,-4 0-40</inkml:trace>
  <inkml:trace contextRef="#ctx0" brushRef="#br0" timeOffset="301.0173">2905 4870 162,'-9'0'225,"3"0"-209,0 0-15,5 0 12,1 0-4,0 1-9,0 16 29,12 11 2,10 16-14,10 11-4,4 4-5,6-1-2,5-5 1,1-4 0,-2-6-2,-4-6-2,-8-6-1,-10-4-1,-4-10-2,-8-3-3,-6-6-9,-4-5-19,-2-2-47,0-1-99</inkml:trace>
  <inkml:trace contextRef="#ctx0" brushRef="#br0" timeOffset="870.0498">3346 4658 355,'0'-18'13,"-13"5"-3,-1 6 46,8 5-5,4 2-36,0 0-15,2 0-8,0 0-5,4 1 17,13 17 2,11 13 3,8 16-5,9 7 2,4 8-2,1 0-1,0-3 2,-2-3-4,-4-10-1,-6-8 2,-7-6-2,-6-9 1,-5-7 0,-7-7-3,-5-3 3,-6-5 5,-1-1 6,-1 0 8,0 0-4,0-13-16,0-16 0,-6-14-2,0-13 0,1-6-1,1 2 1,4 8 1,0 9 0,0 13-1,6 9-2,0 11 0,1 5-2,4 5 4,3 0 3,6 6 2,7 14 3,3 6 2,3 7-4,1 3-1,0 1-2,-3-4 0,-1-4 0,-4-6-2,-7-7-1,-1-4-3,-7-5-11,-3-4-26,-2-3-47,-3 0-29,0-5-62</inkml:trace>
  <inkml:trace contextRef="#ctx0" brushRef="#br0" timeOffset="1171.067">4176 4665 361,'-9'-2'24,"0"-3"10,6 5 21,2 0-34,1 0-20,0 0-9,0 0 5,11 7 16,8 13 2,6 7 1,3 3-4,1 2 2,2-2-7,-2-2 1,-5-7-4,-4-3 0,-6-5-2,-6-4 1,-3-6-2,-4-2 0,-1-1-1,0 0-1,0 0-9,0 0-22,0 0-92,0-6-82</inkml:trace>
  <inkml:trace contextRef="#ctx0" brushRef="#br0" timeOffset="1702.0974">4647 4468 255,'0'-23'12,"0"4"18,0 3 46,-7 1-15,-1 1-7,-3 2-16,1 4-13,0 4-5,0 0-6,-5 2-8,1 2-5,-3 0-2,-6 7-1,-3 8 2,-2 9-1,4 2 0,3 2 1,7 0-3,6-3-1,7-7-1,1-1-3,0-7 0,9-2-2,7-2 5,4-2 7,8-3 0,6-1 0,2 0 1,1-4-3,-3-3 1,1 4-1,-5 1 0,-5 2 1,0 0-1,-9 7 3,-2 5 0,-5 1 5,-7 4 6,-2 2-5,-5 5 0,-13-4 2,-5 1-3,-5-3-1,-1-3-1,1-5-1,-2-3-3,4-2-3,3-4-2,9-1-6,3 0-13,5 0-43,3 0-138</inkml:trace>
  <inkml:trace contextRef="#ctx0" brushRef="#br0" timeOffset="2796.16">5367 3812 268,'0'-3'15,"-5"-3"-7,-2 1 34,0 3 18,4-1-15,3 3-19,0 0-7,0 0-11,0 0-8,0 0-2,0 0-4,0 3 6,3 11 3,6 8-2,10 8 0,2 4-1,7-2-2,2-4 1,2-6 0,1-6 0,-4-5-3,-3-7 1,-2-4 3,-7 0 0,-1-1 1,-5-12 2,-2-4 3,-4-6-4,-5-4 6,0-3-6,-2 3 1,-7 2 3,0 4-1,1 8 9,0 6-3,5 2-5,1 4-5,2 1-5,0 0-5,0 0-4,0 0 11,16 10 3,4 2-1,5 4-1,4-1 1,5-5-1,-1-1-1,1-6-2,-1-3 2,-5 0-1,-1-7 0,-9-6 3,-3-1 1,-6-3 5,-5 1 0,-4-5 4,-2-2-1,-17-5 1,-6-4-1,-6-2-3,-2 2 7,-1 7 13,4 7-11,2 3 0,2 8-4,9 1-2,3 3-7,7 1-4,3 1-7,3 1-14,1 0-24,0 0-58,0 0-16,6 4-49</inkml:trace>
  <inkml:trace contextRef="#ctx0" brushRef="#br0" timeOffset="3232.1845">6089 3342 308,'0'-13'31,"-15"3"-6,-2 3 56,1 3-12,2 2-35,3 2-11,0 0-17,2 0-5,-1 2-3,-1 10 0,0 10 1,5 5 0,3 4 0,3 3 0,2-3-2,14-3-3,5-4 2,5-5 1,3-6-2,4-6 1,0-7-1,-2 0 2,-2-18 1,-4-2-2,-4-5 3,-5-5 2,-6 1 2,-6-1 2,-4 1 6,-8 1-4,-15 1-2,-4 5 0,-5 4-1,1 7-4,2 5 0,2 5-3,2 1-8,3 0-15,6 7-30,10 2-44,6 1-55</inkml:trace>
  <inkml:trace contextRef="#ctx0" brushRef="#br0" timeOffset="3653.209">6243 3204 323,'-11'-11'34,"0"1"-15,6-1 50,3 0-29,2 0-27,0-2-4,7-1-4,10 0 0,3 3-1,5 3-2,1 4 0,6 4 1,3 0-1,1 13 1,3 3-5,-4 1 2,-7 1 0,-6-2 0,-8-3 2,-7-3 2,-4-3 4,-3-4 12,0-1 5,0-2 6,0 0-16,-7 0-4,-8 0 5,-4-9-7,-1-4-4,-8-7-5,2-7-1,4-6-1,0-4-2,8 1-4,4 4-4,2 8-7,4 8-28,-1 6-54,3 3-95</inkml:trace>
  <inkml:trace contextRef="#ctx0" brushRef="#br0" timeOffset="3974.2274">6305 2687 334,'-16'-19'7,"1"5"15,6 5 49,6 2-6,3 4-40,0 3-18,0 0-9,0 0-4,0 0 12,16 5 6,8 10 2,10 8-3,7 8-7,5 6-1,-2 3-2,0 1-1,-2-1 1,-8-5-2,-2-6-1,-7-5-3,-5-7-9,-4-5-30,-7-3-49,-3-4-59,-4-2-12</inkml:trace>
  <inkml:trace contextRef="#ctx0" brushRef="#br0" timeOffset="4342.2482">6672 2602 233,'0'-7'54,"-1"5"-26,-7 2 11,-3 0-4,-3 2-20,-7 13 2,-2 5-4,0 8 1,2 1-4,1 0 6,7-2-5,1-6-6,6-4 1,0-2 1,5-1-1,1 3-2,0-2 0,0 1-1,4-2 0,8-1 2,-1-4 1,3 0-2,3-3 7,2-2-1,6-2-2,0-2-2,1 0-2,0 0-1,0-3-3,0-3-3,-5 0-7,1 0-20,-6 3-40,-2 2-14,-3 1-12,-1 0-9</inkml:trace>
  <inkml:trace contextRef="#ctx0" brushRef="#br0" timeOffset="4963.2836">7049 2429 265,'0'-7'53,"0"-10"-47,0 9 58,-4-1 15,-5 1-31,-3 2-12,1 1-15,0 2-4,0 3-9,-5 0-4,-1 0-4,-2 0-1,-4 12-1,-1 6 1,3 2 0,3 3 1,2-2-2,7-1 0,5-5-2,4-4-7,0-2 1,2-5 1,10 2 8,7 0 2,5 0 0,6-1 1,2-1-2,5 0 1,0-1-1,0 0 2,-2 2-2,-3 1 1,-9 0-1,-4-1 1,-10 1 0,-5-2 2,-4 1 6,0 2 6,0 1-8,-14 1-2,-7 1-3,-6 2-4,-5 0-5,-2-4-14,3-1-33,4-2-65,2-1-63</inkml:trace>
  <inkml:trace contextRef="#ctx0" brushRef="#br0" timeOffset="5383.3079">7270 2119 333,'-23'-5'24,"-1"-5"-8,6 3 59,6 0-27,4-2-24,5-1-23,3-5-4,3-5 0,19-5 1,7-1 0,7 0 1,0 2 1,3 5-2,-1 6-1,-3 4 1,-3 9-2,-1 1-4,-8 18 9,-8 8 7,-8 7 5,-7 9 4,-5 5-6,-15 2-1,1-5-4,2-7-5,3-10 0,10-9-3,1-7-12,3-8-22,0-2-4,3-1-77,14-1-107</inkml:trace>
  <inkml:trace contextRef="#ctx0" brushRef="#br0" timeOffset="5841.3341">7713 2467 337,'-4'3'-4,"-2"-2"-2,6-1 49,0 0-10,0 0-25,0 0-6,0 0 3,0-1-4,0-2 1,0 1 4,0 2 3,0 0 3,0 0 0,0 0-2,0 0 3,0 0-5,0 0-2,0 0 1,0 2 3,0-2 6,0 0 0,0 0 0,0 0-2,0 0 4,0 0-6,0-2-4,0 0-4,0 1-2,0 1-2,0 0 0,0 0 0,0 0-1,0 0-1,0 0-1,0 0-3,0 0-6,0 0-20,0 0-66,0 0-62,0 0-117</inkml:trace>
  <inkml:trace contextRef="#ctx0" brushRef="#br0" timeOffset="7175.4105">4098 7377 288,'-6'-5'34,"-7"-10"-26,-3 3 37,1 7 20,10 2-24,3 0-14,0 1-7,2 0-10,0 2-5,0 0-3,0 0-4,0 0-6,0 0 4,14 9 9,13 7-2,14 9-2,6 3-2,4-2 1,-1-4-1,-2-8 0,-3-4 0,-7-8-1,-9-2-1,-6 0-2,-7 0 4,-6-8 1,-2-7 3,-4-3-1,-4-8 2,0-3-2,-4-2 0,-9 3 1,-1 7 2,2 3 0,4 7 1,2 5 4,4 3-8,2 2-7,0 1-7,0 0-5,5 0 16,15 0 2,11 4 0,10 2-1,5 0 0,1-4 0,1-1-1,-4-1 1,-8 0-1,-8-4 0,-6-3-1,-10 0 6,-4-3 1,-5-2 9,-3-3 0,0-4 2,-10-3-6,-13 0 1,-8-4-6,-11-3-4,-9 1 4,-5-1-2,-1 4 1,1 3 0,4 5-1,9 5-2,9 5-1,7 1-8,12 2-16,6 1-51,5 1-138</inkml:trace>
  <inkml:trace contextRef="#ctx0" brushRef="#br0" timeOffset="7668.4386">4478 6681 456,'-16'-20'-39,"4"5"32,0 8 8,8 2 19,4 4-8,0 0-17,0 1-2,0 0 3,10 0 14,15 10 7,10 11-4,11 8-7,7 7-3,5 4-2,6 1-1,-3-5 0,-6-4 0,-6-7 0,-13-6 1,-11-4-1,-8-6 1,-7-2 0,-7-4 7,-2-3 5,-1 0 8,0 0 12,0-3-18,-1-15-14,-11-10-2,0-10 0,5-2 2,2 4-2,5 8 0,0 12 0,0 5-4,0 5-2,8 3 7,4 2 0,9 1 1,3 0-1,4 5 0,3 6-4,-2 1-7,0 2-31,1-1-44,-5-3-55,-1-5-51</inkml:trace>
  <inkml:trace contextRef="#ctx0" brushRef="#br0" timeOffset="8156.4666">5195 6605 247,'-12'-13'69,"6"7"-51,2 4 20,3 2-7,1 0-34,0 0-4,1 0 14,12 8-2,6 5 1,1-1-1,4-1 0,-1 0-3,1-6 0,0-3-1,-4-2 0,-3 0 3,1-5 2,-6-10 0,0-3-1,-2-6 3,-3-3 0,-4-4 6,-3-3 0,0 2-2,0 1 8,-3 9 17,-1 9 4,0 6-6,1 7-15,3 0-14,0 0-7,0 0-7,0 0-5,1 0 9,17 10 6,10 9 0,11 9-1,10 8 0,7 5-1,-3 3-1,-2-1 1,-4-2-1,-12-5 1,-9-2 1,-10-6 2,-9-4 3,-7 1 0,0-4 1,-13-1-5,-14 0-2,-14 0-9,-9 0-19,-11 0-46,-8-4-79,-5-7-115</inkml:trace>
  <inkml:trace contextRef="#ctx0" brushRef="#br0" timeOffset="8929.5108">5985 5846 322,'-2'-3'17,"-7"-8"-15,-4 3 42,9 6 5,4 1-36,0 1-10,0 0 0,0 0-6,0 0 10,13 1 10,10 12-2,6 2-5,5 5-1,-1-1-4,-3 0-3,-5-5-1,-6-2 1,-5-5 1,-8-4 1,-4-2 7,-2-1 4,0 0 8,0 0 13,0 0-8,-2-11-25,-12-11-3,-6-12 0,-4-7 0,2-5 0,3 3 0,5 5-1,6 6 1,4 8-2,4 6 0,0 4-3,0 4-1,7 3 1,6 4 2,7 0 3,7 3 0,4 0 2,6 10-2,1 5 1,1 2 0,-1 4-2,-3-3-1,-1-1-3,-10-5-8,-2-2-18,-7-3-18,-5-4-16,-1-3-18,-2-3-13,-1-18-10,1-9-61</inkml:trace>
  <inkml:trace contextRef="#ctx0" brushRef="#br0" timeOffset="9284.5311">6453 5350 289,'-8'-9'44,"2"3"8,-1 6 19,4 0-24,-1 0-17,0 0-22,1 6-6,-2 4-1,4 8-1,1 8 2,0 5-2,11 4 0,6-2-3,5-4-3,2-6-5,1-7 0,3-9 8,-1-7 3,1 0-2,-2-13 0,-2-12-1,-3-4 2,-5-3 0,-8 2 3,-8 2 1,0 1 5,-17 5 4,-9 4 4,-3 6 1,-3 7-7,2 5-3,-1 0-2,5 10-8,3-1-1,9-1-5,3-2-19,7-3-64,4-3-90,0 0 0</inkml:trace>
  <inkml:trace contextRef="#ctx0" brushRef="#br0" timeOffset="9582.5481">6520 5002 403,'-10'-18'23,"-5"3"-23,6 6 60,4 2 16,5 3-44,0 4-18,0 0-7,0 0-8,0 0-3,0 0 5,21 7 10,6 9 0,16 8 1,8 7-5,6 2-3,-1 2 0,-2 0-2,-4-3-1,-6-4-2,-5-5 1,-5-4-4,-10-6 0,-8-6-8,-7-2-24,-4-3-45,-5-2-69,0 0-132</inkml:trace>
  <inkml:trace contextRef="#ctx0" brushRef="#br0" timeOffset="9777.5592">6684 5166 255,'-38'1'195,"6"6"-193,7-7 19,13 0 42,6 0-38,6-2-25,0-6-4,1-9 3,18-10-2,7-5-5,5-3-13,1 3-41,-3 4-98,1 5-109</inkml:trace>
  <inkml:trace contextRef="#ctx0" brushRef="#br0" timeOffset="10150.5806">7127 4673 435,'-24'-14'0,"3"-1"-12,-1-10 9,10-3 21,7-8 6,5-2-16,5-5 2,19 1-3,6-3-5,8 3 1,1 5 1,0 7-4,-1 7-1,-3 9-3,-5 10 2,-3 4 8,1 10 6,-7 16 2,-2 11 2,-4 11 1,-4 1-3,-4 1-5,-3-6-7,1-9-3,4-10-1,-1-5-6,0-6-10,3-4-29,2-4-92,3-3-107</inkml:trace>
  <inkml:trace contextRef="#ctx0" brushRef="#br0" timeOffset="10541.603">7725 4764 430,'-1'9'15,"-8"-1"-35,9-8 58,0 0 7,0 0-24,0 0-5,0 0 3,0 0-3,0-2 5,1-2-1,2 2-5,-3-1-9,3 1-2,-3 2 0,0 0-1,0 0-2,0 0 0,0 0-1,0 0 1,0 0 5,0 0 0,0 0 2,-3 0-1,-1 0-3,1 0 2,-7-5-4,4 0-1,1 0-4,2 0-1,3 2 0,0 3 2,0 0-3,0 0-13,0 0-36,0 0-94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A1C41-A565-4133-92B1-33A7E6C343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EB652-23D2-4CBA-AD96-C7F0B6B1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0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62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11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39BC-C1D9-45E2-A2C6-9B2B37B7AA4D}" type="slidenum">
              <a:rPr lang="en-SG" smtClean="0">
                <a:solidFill>
                  <a:prstClr val="black"/>
                </a:solidFill>
              </a:rPr>
              <a:pPr/>
              <a:t>17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76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9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0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2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76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3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EB652-23D2-4CBA-AD96-C7F0B6B149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4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3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88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58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8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8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1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14398" r="4445"/>
          <a:stretch/>
        </p:blipFill>
        <p:spPr>
          <a:xfrm>
            <a:off x="1930400" y="2057400"/>
            <a:ext cx="10261600" cy="3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52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762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66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95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593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8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  <a:effectLst/>
              </a:defRPr>
            </a:lvl1pPr>
            <a:lvl2pPr>
              <a:buNone/>
              <a:defRPr sz="3600">
                <a:solidFill>
                  <a:schemeClr val="bg1"/>
                </a:solidFill>
                <a:effectLst/>
              </a:defRPr>
            </a:lvl2pPr>
            <a:lvl3pPr>
              <a:buNone/>
              <a:defRPr sz="3600">
                <a:solidFill>
                  <a:schemeClr val="bg1"/>
                </a:solidFill>
                <a:effectLst/>
              </a:defRPr>
            </a:lvl3pPr>
            <a:lvl4pPr>
              <a:buNone/>
              <a:defRPr sz="3600">
                <a:solidFill>
                  <a:schemeClr val="bg1"/>
                </a:solidFill>
                <a:effectLst/>
              </a:defRPr>
            </a:lvl4pPr>
            <a:lvl5pPr>
              <a:buNone/>
              <a:defRPr sz="3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22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2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6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13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55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903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7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48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731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1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3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6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8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939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1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32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43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880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320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3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8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0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52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6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338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572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54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709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59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100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0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2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2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11.xml"/><Relationship Id="rId5" Type="http://schemas.openxmlformats.org/officeDocument/2006/relationships/image" Target="../media/image22.emf"/><Relationship Id="rId4" Type="http://schemas.openxmlformats.org/officeDocument/2006/relationships/customXml" Target="../ink/ink10.xml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14.xml"/><Relationship Id="rId5" Type="http://schemas.openxmlformats.org/officeDocument/2006/relationships/image" Target="../media/image26.emf"/><Relationship Id="rId4" Type="http://schemas.openxmlformats.org/officeDocument/2006/relationships/customXml" Target="../ink/ink13.xml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4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17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Relationship Id="rId9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15.png"/><Relationship Id="rId12" Type="http://schemas.openxmlformats.org/officeDocument/2006/relationships/customXml" Target="../ink/ink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19.xml"/><Relationship Id="rId11" Type="http://schemas.openxmlformats.org/officeDocument/2006/relationships/image" Target="NUL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emf"/><Relationship Id="rId18" Type="http://schemas.openxmlformats.org/officeDocument/2006/relationships/customXml" Target="../ink/ink25.xml"/><Relationship Id="rId26" Type="http://schemas.openxmlformats.org/officeDocument/2006/relationships/image" Target="NULL"/><Relationship Id="rId3" Type="http://schemas.openxmlformats.org/officeDocument/2006/relationships/image" Target="../media/image15.png"/><Relationship Id="rId21" Type="http://schemas.openxmlformats.org/officeDocument/2006/relationships/image" Target="../media/image420.emf"/><Relationship Id="rId12" Type="http://schemas.openxmlformats.org/officeDocument/2006/relationships/customXml" Target="../ink/ink22.xml"/><Relationship Id="rId17" Type="http://schemas.openxmlformats.org/officeDocument/2006/relationships/image" Target="../media/image400.emf"/><Relationship Id="rId25" Type="http://schemas.openxmlformats.org/officeDocument/2006/relationships/customXml" Target="../ink/ink29.xml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21.xml"/><Relationship Id="rId11" Type="http://schemas.openxmlformats.org/officeDocument/2006/relationships/image" Target="../media/image370.emf"/><Relationship Id="rId24" Type="http://schemas.openxmlformats.org/officeDocument/2006/relationships/customXml" Target="../ink/ink28.xml"/><Relationship Id="rId5" Type="http://schemas.openxmlformats.org/officeDocument/2006/relationships/image" Target="../media/image17.jpeg"/><Relationship Id="rId15" Type="http://schemas.openxmlformats.org/officeDocument/2006/relationships/image" Target="../media/image390.emf"/><Relationship Id="rId23" Type="http://schemas.openxmlformats.org/officeDocument/2006/relationships/image" Target="../media/image43.emf"/><Relationship Id="rId19" Type="http://schemas.openxmlformats.org/officeDocument/2006/relationships/image" Target="../media/image410.emf"/><Relationship Id="rId10" Type="http://schemas.openxmlformats.org/officeDocument/2006/relationships/image" Target="NULL"/><Relationship Id="rId4" Type="http://schemas.openxmlformats.org/officeDocument/2006/relationships/image" Target="../media/image16.jpeg"/><Relationship Id="rId14" Type="http://schemas.openxmlformats.org/officeDocument/2006/relationships/customXml" Target="../ink/ink23.xml"/><Relationship Id="rId22" Type="http://schemas.openxmlformats.org/officeDocument/2006/relationships/customXml" Target="../ink/ink27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55.emf"/><Relationship Id="rId3" Type="http://schemas.openxmlformats.org/officeDocument/2006/relationships/image" Target="../media/image15.png"/><Relationship Id="rId21" Type="http://schemas.openxmlformats.org/officeDocument/2006/relationships/image" Target="../media/image460.emf"/><Relationship Id="rId34" Type="http://schemas.openxmlformats.org/officeDocument/2006/relationships/customXml" Target="../ink/ink40.xml"/><Relationship Id="rId17" Type="http://schemas.openxmlformats.org/officeDocument/2006/relationships/image" Target="../media/image360.emf"/><Relationship Id="rId25" Type="http://schemas.openxmlformats.org/officeDocument/2006/relationships/image" Target="../media/image480.emf"/><Relationship Id="rId33" Type="http://schemas.openxmlformats.org/officeDocument/2006/relationships/image" Target="../media/image52.emf"/><Relationship Id="rId38" Type="http://schemas.openxmlformats.org/officeDocument/2006/relationships/customXml" Target="../ink/ink42.xml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500.emf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30.xml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54.emf"/><Relationship Id="rId5" Type="http://schemas.openxmlformats.org/officeDocument/2006/relationships/image" Target="../media/image17.jpeg"/><Relationship Id="rId15" Type="http://schemas.openxmlformats.org/officeDocument/2006/relationships/image" Target="../media/image350.emf"/><Relationship Id="rId23" Type="http://schemas.openxmlformats.org/officeDocument/2006/relationships/image" Target="../media/image47.emf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19" Type="http://schemas.openxmlformats.org/officeDocument/2006/relationships/image" Target="../media/image450.emf"/><Relationship Id="rId31" Type="http://schemas.openxmlformats.org/officeDocument/2006/relationships/image" Target="../media/image510.emf"/><Relationship Id="rId4" Type="http://schemas.openxmlformats.org/officeDocument/2006/relationships/image" Target="../media/image16.jpeg"/><Relationship Id="rId22" Type="http://schemas.openxmlformats.org/officeDocument/2006/relationships/customXml" Target="../ink/ink34.xml"/><Relationship Id="rId27" Type="http://schemas.openxmlformats.org/officeDocument/2006/relationships/image" Target="../media/image490.emf"/><Relationship Id="rId30" Type="http://schemas.openxmlformats.org/officeDocument/2006/relationships/customXml" Target="../ink/ink38.xml"/><Relationship Id="rId35" Type="http://schemas.openxmlformats.org/officeDocument/2006/relationships/image" Target="../media/image5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4.xml"/><Relationship Id="rId18" Type="http://schemas.openxmlformats.org/officeDocument/2006/relationships/image" Target="../media/image14.emf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12" Type="http://schemas.openxmlformats.org/officeDocument/2006/relationships/image" Target="../media/image11.emf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customXml" Target="../ink/ink3.xml"/><Relationship Id="rId5" Type="http://schemas.openxmlformats.org/officeDocument/2006/relationships/image" Target="../media/image7.png"/><Relationship Id="rId15" Type="http://schemas.openxmlformats.org/officeDocument/2006/relationships/customXml" Target="../ink/ink5.xml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customXml" Target="../ink/ink2.xml"/><Relationship Id="rId1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emf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945745" y="2142836"/>
            <a:ext cx="2262910" cy="1810328"/>
          </a:xfrm>
          <a:custGeom>
            <a:avLst/>
            <a:gdLst>
              <a:gd name="connsiteX0" fmla="*/ 46182 w 2262910"/>
              <a:gd name="connsiteY0" fmla="*/ 332509 h 1810328"/>
              <a:gd name="connsiteX1" fmla="*/ 0 w 2262910"/>
              <a:gd name="connsiteY1" fmla="*/ 1773382 h 1810328"/>
              <a:gd name="connsiteX2" fmla="*/ 969819 w 2262910"/>
              <a:gd name="connsiteY2" fmla="*/ 1810328 h 1810328"/>
              <a:gd name="connsiteX3" fmla="*/ 2262910 w 2262910"/>
              <a:gd name="connsiteY3" fmla="*/ 1108364 h 1810328"/>
              <a:gd name="connsiteX4" fmla="*/ 2189019 w 2262910"/>
              <a:gd name="connsiteY4" fmla="*/ 0 h 1810328"/>
              <a:gd name="connsiteX5" fmla="*/ 46182 w 2262910"/>
              <a:gd name="connsiteY5" fmla="*/ 332509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910" h="1810328">
                <a:moveTo>
                  <a:pt x="46182" y="332509"/>
                </a:moveTo>
                <a:lnTo>
                  <a:pt x="0" y="1773382"/>
                </a:lnTo>
                <a:lnTo>
                  <a:pt x="969819" y="1810328"/>
                </a:lnTo>
                <a:lnTo>
                  <a:pt x="2262910" y="1108364"/>
                </a:lnTo>
                <a:lnTo>
                  <a:pt x="2189019" y="0"/>
                </a:lnTo>
                <a:lnTo>
                  <a:pt x="46182" y="332509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569527" y="4100946"/>
            <a:ext cx="2392218" cy="2512291"/>
          </a:xfrm>
          <a:custGeom>
            <a:avLst/>
            <a:gdLst>
              <a:gd name="connsiteX0" fmla="*/ 0 w 2392218"/>
              <a:gd name="connsiteY0" fmla="*/ 0 h 2512291"/>
              <a:gd name="connsiteX1" fmla="*/ 2392218 w 2392218"/>
              <a:gd name="connsiteY1" fmla="*/ 9237 h 2512291"/>
              <a:gd name="connsiteX2" fmla="*/ 2253673 w 2392218"/>
              <a:gd name="connsiteY2" fmla="*/ 1422400 h 2512291"/>
              <a:gd name="connsiteX3" fmla="*/ 1006764 w 2392218"/>
              <a:gd name="connsiteY3" fmla="*/ 2493819 h 2512291"/>
              <a:gd name="connsiteX4" fmla="*/ 120073 w 2392218"/>
              <a:gd name="connsiteY4" fmla="*/ 2512291 h 2512291"/>
              <a:gd name="connsiteX5" fmla="*/ 0 w 2392218"/>
              <a:gd name="connsiteY5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218" h="2512291">
                <a:moveTo>
                  <a:pt x="0" y="0"/>
                </a:moveTo>
                <a:lnTo>
                  <a:pt x="2392218" y="9237"/>
                </a:lnTo>
                <a:lnTo>
                  <a:pt x="2253673" y="1422400"/>
                </a:lnTo>
                <a:lnTo>
                  <a:pt x="1006764" y="2493819"/>
                </a:lnTo>
                <a:lnTo>
                  <a:pt x="120073" y="251229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57092" y="1117600"/>
            <a:ext cx="1542473" cy="2835564"/>
          </a:xfrm>
          <a:custGeom>
            <a:avLst/>
            <a:gdLst>
              <a:gd name="connsiteX0" fmla="*/ 157018 w 1542473"/>
              <a:gd name="connsiteY0" fmla="*/ 27709 h 2835564"/>
              <a:gd name="connsiteX1" fmla="*/ 1394691 w 1542473"/>
              <a:gd name="connsiteY1" fmla="*/ 0 h 2835564"/>
              <a:gd name="connsiteX2" fmla="*/ 1542473 w 1542473"/>
              <a:gd name="connsiteY2" fmla="*/ 1099127 h 2835564"/>
              <a:gd name="connsiteX3" fmla="*/ 1450109 w 1542473"/>
              <a:gd name="connsiteY3" fmla="*/ 2835564 h 2835564"/>
              <a:gd name="connsiteX4" fmla="*/ 120073 w 1542473"/>
              <a:gd name="connsiteY4" fmla="*/ 2715491 h 2835564"/>
              <a:gd name="connsiteX5" fmla="*/ 0 w 1542473"/>
              <a:gd name="connsiteY5" fmla="*/ 434109 h 2835564"/>
              <a:gd name="connsiteX6" fmla="*/ 157018 w 1542473"/>
              <a:gd name="connsiteY6" fmla="*/ 27709 h 283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473" h="2835564">
                <a:moveTo>
                  <a:pt x="157018" y="27709"/>
                </a:moveTo>
                <a:lnTo>
                  <a:pt x="1394691" y="0"/>
                </a:lnTo>
                <a:lnTo>
                  <a:pt x="1542473" y="1099127"/>
                </a:lnTo>
                <a:lnTo>
                  <a:pt x="1450109" y="2835564"/>
                </a:lnTo>
                <a:lnTo>
                  <a:pt x="120073" y="2715491"/>
                </a:lnTo>
                <a:lnTo>
                  <a:pt x="0" y="434109"/>
                </a:lnTo>
                <a:lnTo>
                  <a:pt x="157018" y="27709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974109" y="2346037"/>
            <a:ext cx="2336800" cy="3011055"/>
          </a:xfrm>
          <a:custGeom>
            <a:avLst/>
            <a:gdLst>
              <a:gd name="connsiteX0" fmla="*/ 0 w 2336800"/>
              <a:gd name="connsiteY0" fmla="*/ 942109 h 3011055"/>
              <a:gd name="connsiteX1" fmla="*/ 1311564 w 2336800"/>
              <a:gd name="connsiteY1" fmla="*/ 0 h 3011055"/>
              <a:gd name="connsiteX2" fmla="*/ 2336800 w 2336800"/>
              <a:gd name="connsiteY2" fmla="*/ 110837 h 3011055"/>
              <a:gd name="connsiteX3" fmla="*/ 2133600 w 2336800"/>
              <a:gd name="connsiteY3" fmla="*/ 3011055 h 3011055"/>
              <a:gd name="connsiteX4" fmla="*/ 73891 w 2336800"/>
              <a:gd name="connsiteY4" fmla="*/ 2336800 h 3011055"/>
              <a:gd name="connsiteX5" fmla="*/ 0 w 2336800"/>
              <a:gd name="connsiteY5" fmla="*/ 942109 h 30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6800" h="3011055">
                <a:moveTo>
                  <a:pt x="0" y="942109"/>
                </a:moveTo>
                <a:lnTo>
                  <a:pt x="1311564" y="0"/>
                </a:lnTo>
                <a:lnTo>
                  <a:pt x="2336800" y="110837"/>
                </a:lnTo>
                <a:lnTo>
                  <a:pt x="2133600" y="3011055"/>
                </a:lnTo>
                <a:lnTo>
                  <a:pt x="73891" y="2336800"/>
                </a:lnTo>
                <a:lnTo>
                  <a:pt x="0" y="942109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3131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8520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6049336" y="551801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5317788" y="369650"/>
            <a:ext cx="3540869" cy="714542"/>
            <a:chOff x="930161" y="5509313"/>
            <a:chExt cx="7398727" cy="977463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9"/>
              <a:ext cx="7346731" cy="961467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Unit testing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1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3131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8520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6049336" y="551801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3199416" y="369650"/>
            <a:ext cx="5963057" cy="714542"/>
            <a:chOff x="930161" y="5509313"/>
            <a:chExt cx="7398727" cy="977463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9"/>
              <a:ext cx="7346731" cy="961467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Integration testing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45858" y="3048000"/>
            <a:ext cx="287717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76187" y="3115127"/>
            <a:ext cx="536212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106331" y="4465917"/>
            <a:ext cx="536212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975" y="3759201"/>
            <a:ext cx="0" cy="423693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365412" y="3771283"/>
            <a:ext cx="0" cy="423693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76801" y="2915912"/>
            <a:ext cx="894311" cy="360689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927282" y="4243160"/>
            <a:ext cx="894311" cy="360689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630302" y="2870729"/>
            <a:ext cx="608699" cy="360689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943514" y="3610358"/>
            <a:ext cx="381087" cy="733043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7174869" y="3602192"/>
            <a:ext cx="381087" cy="733043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838200" y="-533400"/>
            <a:ext cx="2743200" cy="3613448"/>
          </a:xfrm>
          <a:prstGeom prst="roundRect">
            <a:avLst>
              <a:gd name="adj" fmla="val 125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310" y="536423"/>
            <a:ext cx="2634960" cy="1143000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Pure unit and Integration Testing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Rectangle 13"/>
          <p:cNvSpPr/>
          <p:nvPr/>
        </p:nvSpPr>
        <p:spPr>
          <a:xfrm>
            <a:off x="1926110" y="400025"/>
            <a:ext cx="1447800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Foo</a:t>
            </a:r>
          </a:p>
        </p:txBody>
      </p:sp>
      <p:sp>
        <p:nvSpPr>
          <p:cNvPr id="4" name="Rectangle 14"/>
          <p:cNvSpPr/>
          <p:nvPr/>
        </p:nvSpPr>
        <p:spPr>
          <a:xfrm>
            <a:off x="1926110" y="1358621"/>
            <a:ext cx="1447800" cy="368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Bar</a:t>
            </a:r>
          </a:p>
        </p:txBody>
      </p:sp>
      <p:cxnSp>
        <p:nvCxnSpPr>
          <p:cNvPr id="6" name="Straight Arrow Connector 17"/>
          <p:cNvCxnSpPr>
            <a:stCxn id="3" idx="2"/>
            <a:endCxn id="4" idx="0"/>
          </p:cNvCxnSpPr>
          <p:nvPr/>
        </p:nvCxnSpPr>
        <p:spPr>
          <a:xfrm>
            <a:off x="2650010" y="857225"/>
            <a:ext cx="0" cy="50139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032500" y="1727429"/>
            <a:ext cx="1676401" cy="914400"/>
            <a:chOff x="4508499" y="1727429"/>
            <a:chExt cx="1676401" cy="914400"/>
          </a:xfrm>
        </p:grpSpPr>
        <p:sp>
          <p:nvSpPr>
            <p:cNvPr id="16" name="Rounded Rectangle 15"/>
            <p:cNvSpPr/>
            <p:nvPr/>
          </p:nvSpPr>
          <p:spPr>
            <a:xfrm>
              <a:off x="4508499" y="1727429"/>
              <a:ext cx="1676401" cy="914400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9"/>
            <p:cNvSpPr/>
            <p:nvPr/>
          </p:nvSpPr>
          <p:spPr>
            <a:xfrm>
              <a:off x="4781714" y="2164898"/>
              <a:ext cx="1087754" cy="3184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FFFF00"/>
                  </a:solidFill>
                  <a:latin typeface="Consolas" panose="020B0609020204030204" pitchFamily="49" charset="0"/>
                </a:rPr>
                <a:t>:Bar</a:t>
              </a:r>
            </a:p>
          </p:txBody>
        </p:sp>
        <p:cxnSp>
          <p:nvCxnSpPr>
            <p:cNvPr id="9" name="Straight Arrow Connector 20"/>
            <p:cNvCxnSpPr>
              <a:endCxn id="8" idx="0"/>
            </p:cNvCxnSpPr>
            <p:nvPr/>
          </p:nvCxnSpPr>
          <p:spPr>
            <a:xfrm>
              <a:off x="5325591" y="1853914"/>
              <a:ext cx="0" cy="310984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921991" y="1797901"/>
            <a:ext cx="1447800" cy="964324"/>
            <a:chOff x="397991" y="1797901"/>
            <a:chExt cx="1447800" cy="964324"/>
          </a:xfrm>
        </p:grpSpPr>
        <p:sp>
          <p:nvSpPr>
            <p:cNvPr id="5" name="Isosceles Triangle 15"/>
            <p:cNvSpPr/>
            <p:nvPr/>
          </p:nvSpPr>
          <p:spPr>
            <a:xfrm>
              <a:off x="1026641" y="1797901"/>
              <a:ext cx="190500" cy="1642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1"/>
            <p:cNvSpPr/>
            <p:nvPr/>
          </p:nvSpPr>
          <p:spPr>
            <a:xfrm>
              <a:off x="397991" y="2457425"/>
              <a:ext cx="1447800" cy="3048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panose="020B0609020204030204" pitchFamily="49" charset="0"/>
                </a:rPr>
                <a:t>BarStub</a:t>
              </a:r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3" name="Straight Connector 33"/>
            <p:cNvCxnSpPr>
              <a:stCxn id="5" idx="3"/>
              <a:endCxn id="12" idx="0"/>
            </p:cNvCxnSpPr>
            <p:nvPr/>
          </p:nvCxnSpPr>
          <p:spPr>
            <a:xfrm>
              <a:off x="1121891" y="1962125"/>
              <a:ext cx="0" cy="49530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49082" y="1983267"/>
            <a:ext cx="2463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Unit-test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342900" indent="-342900" algn="r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Unit-test Foo (using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BarStub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342900" indent="-342900" algn="r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Integration-test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Foo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032500" y="2900369"/>
            <a:ext cx="1676401" cy="1611313"/>
            <a:chOff x="4508499" y="2900368"/>
            <a:chExt cx="1676401" cy="1611313"/>
          </a:xfrm>
        </p:grpSpPr>
        <p:sp>
          <p:nvSpPr>
            <p:cNvPr id="17" name="Rounded Rectangle 16"/>
            <p:cNvSpPr/>
            <p:nvPr/>
          </p:nvSpPr>
          <p:spPr>
            <a:xfrm>
              <a:off x="4508499" y="2900368"/>
              <a:ext cx="1676401" cy="1611313"/>
            </a:xfrm>
            <a:prstGeom prst="roundRect">
              <a:avLst>
                <a:gd name="adj" fmla="val 10362"/>
              </a:avLst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8"/>
            <p:cNvSpPr/>
            <p:nvPr/>
          </p:nvSpPr>
          <p:spPr>
            <a:xfrm>
              <a:off x="4781714" y="3306241"/>
              <a:ext cx="1087754" cy="37785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FFFF00"/>
                  </a:solidFill>
                  <a:latin typeface="Consolas" panose="020B0609020204030204" pitchFamily="49" charset="0"/>
                </a:rPr>
                <a:t>:Foo</a:t>
              </a:r>
            </a:p>
          </p:txBody>
        </p:sp>
        <p:sp>
          <p:nvSpPr>
            <p:cNvPr id="19" name="Rectangle 19"/>
            <p:cNvSpPr/>
            <p:nvPr/>
          </p:nvSpPr>
          <p:spPr>
            <a:xfrm>
              <a:off x="4781714" y="4034750"/>
              <a:ext cx="1087754" cy="31847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latin typeface="Consolas" panose="020B0609020204030204" pitchFamily="49" charset="0"/>
                </a:rPr>
                <a:t>:</a:t>
              </a:r>
              <a:r>
                <a:rPr lang="en-US" sz="1600" u="sng" dirty="0" err="1">
                  <a:latin typeface="Consolas" panose="020B0609020204030204" pitchFamily="49" charset="0"/>
                </a:rPr>
                <a:t>BarStub</a:t>
              </a:r>
              <a:endParaRPr lang="en-US" sz="1600" u="sng" dirty="0">
                <a:latin typeface="Consolas" panose="020B0609020204030204" pitchFamily="49" charset="0"/>
              </a:endParaRPr>
            </a:p>
          </p:txBody>
        </p:sp>
        <p:cxnSp>
          <p:nvCxnSpPr>
            <p:cNvPr id="20" name="Straight Arrow Connector 20"/>
            <p:cNvCxnSpPr>
              <a:stCxn id="18" idx="2"/>
              <a:endCxn id="19" idx="0"/>
            </p:cNvCxnSpPr>
            <p:nvPr/>
          </p:nvCxnSpPr>
          <p:spPr>
            <a:xfrm>
              <a:off x="5325591" y="3684092"/>
              <a:ext cx="0" cy="350658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3"/>
            <p:cNvCxnSpPr>
              <a:endCxn id="18" idx="0"/>
            </p:cNvCxnSpPr>
            <p:nvPr/>
          </p:nvCxnSpPr>
          <p:spPr>
            <a:xfrm flipH="1">
              <a:off x="5325591" y="2993108"/>
              <a:ext cx="1201" cy="31313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049491" y="4889533"/>
            <a:ext cx="941860" cy="1611313"/>
            <a:chOff x="4525491" y="4889532"/>
            <a:chExt cx="941860" cy="1611313"/>
          </a:xfrm>
        </p:grpSpPr>
        <p:sp>
          <p:nvSpPr>
            <p:cNvPr id="22" name="Rounded Rectangle 21"/>
            <p:cNvSpPr/>
            <p:nvPr/>
          </p:nvSpPr>
          <p:spPr>
            <a:xfrm>
              <a:off x="4525491" y="4889532"/>
              <a:ext cx="941860" cy="1611313"/>
            </a:xfrm>
            <a:prstGeom prst="roundRect">
              <a:avLst>
                <a:gd name="adj" fmla="val 11150"/>
              </a:avLst>
            </a:prstGeom>
            <a:solidFill>
              <a:srgbClr val="7030A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8"/>
            <p:cNvSpPr/>
            <p:nvPr/>
          </p:nvSpPr>
          <p:spPr>
            <a:xfrm>
              <a:off x="4637270" y="5295405"/>
              <a:ext cx="742950" cy="37785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latin typeface="Consolas" panose="020B0609020204030204" pitchFamily="49" charset="0"/>
                </a:rPr>
                <a:t>:Foo</a:t>
              </a: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4637270" y="6023914"/>
              <a:ext cx="742950" cy="3184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latin typeface="Consolas" panose="020B0609020204030204" pitchFamily="49" charset="0"/>
                </a:rPr>
                <a:t>:Bar</a:t>
              </a:r>
            </a:p>
          </p:txBody>
        </p:sp>
        <p:cxnSp>
          <p:nvCxnSpPr>
            <p:cNvPr id="25" name="Straight Arrow Connector 20"/>
            <p:cNvCxnSpPr>
              <a:stCxn id="23" idx="2"/>
              <a:endCxn id="24" idx="0"/>
            </p:cNvCxnSpPr>
            <p:nvPr/>
          </p:nvCxnSpPr>
          <p:spPr>
            <a:xfrm>
              <a:off x="5008745" y="5673256"/>
              <a:ext cx="0" cy="350658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3"/>
            <p:cNvCxnSpPr>
              <a:endCxn id="23" idx="0"/>
            </p:cNvCxnSpPr>
            <p:nvPr/>
          </p:nvCxnSpPr>
          <p:spPr>
            <a:xfrm flipH="1">
              <a:off x="5008745" y="4982272"/>
              <a:ext cx="1205" cy="31313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912100" y="2009407"/>
            <a:ext cx="25273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Unit-test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Unit-test Foo (using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BarStub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Unit +</a:t>
            </a:r>
            <a:r>
              <a:rPr lang="en-US" sz="2400" dirty="0">
                <a:solidFill>
                  <a:schemeClr val="bg1"/>
                </a:solidFill>
              </a:rPr>
              <a:t> Integration-test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Foo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382000" y="3306241"/>
            <a:ext cx="1524000" cy="1205440"/>
            <a:chOff x="6858000" y="3306241"/>
            <a:chExt cx="1524000" cy="1205440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6858000" y="3306241"/>
              <a:ext cx="1524000" cy="12054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01992" y="3429000"/>
              <a:ext cx="1380008" cy="10826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/>
          <p:cNvSpPr txBox="1">
            <a:spLocks/>
          </p:cNvSpPr>
          <p:nvPr/>
        </p:nvSpPr>
        <p:spPr>
          <a:xfrm>
            <a:off x="7924800" y="152400"/>
            <a:ext cx="220980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The Hybrid Approach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60789" y="628625"/>
            <a:ext cx="486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vs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015999" y="4892271"/>
            <a:ext cx="941860" cy="1611313"/>
            <a:chOff x="4525491" y="4889532"/>
            <a:chExt cx="941860" cy="1611313"/>
          </a:xfrm>
        </p:grpSpPr>
        <p:sp>
          <p:nvSpPr>
            <p:cNvPr id="40" name="Rounded Rectangle 39"/>
            <p:cNvSpPr/>
            <p:nvPr/>
          </p:nvSpPr>
          <p:spPr>
            <a:xfrm>
              <a:off x="4525491" y="4889532"/>
              <a:ext cx="941860" cy="1611313"/>
            </a:xfrm>
            <a:prstGeom prst="roundRect">
              <a:avLst>
                <a:gd name="adj" fmla="val 11150"/>
              </a:avLst>
            </a:prstGeom>
            <a:solidFill>
              <a:srgbClr val="7030A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8"/>
            <p:cNvSpPr/>
            <p:nvPr/>
          </p:nvSpPr>
          <p:spPr>
            <a:xfrm>
              <a:off x="4637270" y="5295405"/>
              <a:ext cx="742950" cy="37785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FFFF00"/>
                  </a:solidFill>
                  <a:latin typeface="Consolas" panose="020B0609020204030204" pitchFamily="49" charset="0"/>
                </a:rPr>
                <a:t>:Foo</a:t>
              </a:r>
            </a:p>
          </p:txBody>
        </p:sp>
        <p:sp>
          <p:nvSpPr>
            <p:cNvPr id="42" name="Rectangle 19"/>
            <p:cNvSpPr/>
            <p:nvPr/>
          </p:nvSpPr>
          <p:spPr>
            <a:xfrm>
              <a:off x="4637270" y="6023914"/>
              <a:ext cx="742950" cy="3184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latin typeface="Consolas" panose="020B0609020204030204" pitchFamily="49" charset="0"/>
                </a:rPr>
                <a:t>:Bar</a:t>
              </a:r>
            </a:p>
          </p:txBody>
        </p:sp>
        <p:cxnSp>
          <p:nvCxnSpPr>
            <p:cNvPr id="43" name="Straight Arrow Connector 20"/>
            <p:cNvCxnSpPr>
              <a:stCxn id="41" idx="2"/>
              <a:endCxn id="42" idx="0"/>
            </p:cNvCxnSpPr>
            <p:nvPr/>
          </p:nvCxnSpPr>
          <p:spPr>
            <a:xfrm>
              <a:off x="5008745" y="5673256"/>
              <a:ext cx="0" cy="350658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3"/>
            <p:cNvCxnSpPr>
              <a:endCxn id="41" idx="0"/>
            </p:cNvCxnSpPr>
            <p:nvPr/>
          </p:nvCxnSpPr>
          <p:spPr>
            <a:xfrm flipH="1">
              <a:off x="5008745" y="4982272"/>
              <a:ext cx="1205" cy="31313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3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1"/>
            <a:ext cx="8763000" cy="7331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01200" y="423000"/>
              <a:ext cx="977760" cy="4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5360" y="359640"/>
                <a:ext cx="1009440" cy="1670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ounded Rectangle 14"/>
          <p:cNvSpPr/>
          <p:nvPr/>
        </p:nvSpPr>
        <p:spPr>
          <a:xfrm>
            <a:off x="8361000" y="-609600"/>
            <a:ext cx="2743200" cy="2590800"/>
          </a:xfrm>
          <a:prstGeom prst="roundRect">
            <a:avLst>
              <a:gd name="adj" fmla="val 1258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/>
          <p:cNvSpPr/>
          <p:nvPr/>
        </p:nvSpPr>
        <p:spPr>
          <a:xfrm>
            <a:off x="8758710" y="400025"/>
            <a:ext cx="1447800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panose="020B0609020204030204" pitchFamily="49" charset="0"/>
              </a:rPr>
              <a:t>AddCommand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Rectangle 14"/>
          <p:cNvSpPr/>
          <p:nvPr/>
        </p:nvSpPr>
        <p:spPr>
          <a:xfrm>
            <a:off x="8758710" y="1358621"/>
            <a:ext cx="1447800" cy="368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Model</a:t>
            </a:r>
          </a:p>
        </p:txBody>
      </p:sp>
      <p:cxnSp>
        <p:nvCxnSpPr>
          <p:cNvPr id="10" name="Straight Arrow Connector 17"/>
          <p:cNvCxnSpPr>
            <a:stCxn id="8" idx="2"/>
            <a:endCxn id="9" idx="0"/>
          </p:cNvCxnSpPr>
          <p:nvPr/>
        </p:nvCxnSpPr>
        <p:spPr>
          <a:xfrm>
            <a:off x="9482610" y="857225"/>
            <a:ext cx="0" cy="50139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47560" y="2331720"/>
              <a:ext cx="2349000" cy="40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1720" y="2268360"/>
                <a:ext cx="2380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3912960" y="5183640"/>
              <a:ext cx="1640520" cy="23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7120" y="5120280"/>
                <a:ext cx="1672200" cy="149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ular Callout 8"/>
          <p:cNvSpPr/>
          <p:nvPr/>
        </p:nvSpPr>
        <p:spPr>
          <a:xfrm>
            <a:off x="4298317" y="161593"/>
            <a:ext cx="4051440" cy="603455"/>
          </a:xfrm>
          <a:prstGeom prst="wedgeRectCallout">
            <a:avLst>
              <a:gd name="adj1" fmla="val -58196"/>
              <a:gd name="adj2" fmla="val -4564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Pure unit  testing: many test cases!</a:t>
            </a:r>
          </a:p>
        </p:txBody>
      </p:sp>
    </p:spTree>
    <p:extLst>
      <p:ext uri="{BB962C8B-B14F-4D97-AF65-F5344CB8AC3E}">
        <p14:creationId xmlns:p14="http://schemas.microsoft.com/office/powerpoint/2010/main" val="37475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5" b="1"/>
          <a:stretch/>
        </p:blipFill>
        <p:spPr>
          <a:xfrm>
            <a:off x="1752600" y="152401"/>
            <a:ext cx="8458200" cy="6618723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57600" y="304800"/>
              <a:ext cx="1280520" cy="46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1760" y="241440"/>
                <a:ext cx="1312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215720" y="3480480"/>
              <a:ext cx="1252080" cy="40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9880" y="3417120"/>
                <a:ext cx="12837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118440" y="1777320"/>
              <a:ext cx="1234800" cy="40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2600" y="1713960"/>
                <a:ext cx="1266480" cy="167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ular Callout 8"/>
          <p:cNvSpPr/>
          <p:nvPr/>
        </p:nvSpPr>
        <p:spPr>
          <a:xfrm>
            <a:off x="5492784" y="152400"/>
            <a:ext cx="4718016" cy="419100"/>
          </a:xfrm>
          <a:prstGeom prst="wedgeRectCallout">
            <a:avLst>
              <a:gd name="adj1" fmla="val -58196"/>
              <a:gd name="adj2" fmla="val -4564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Pure integration testing: only 2 test cases!</a:t>
            </a:r>
          </a:p>
        </p:txBody>
      </p:sp>
    </p:spTree>
    <p:extLst>
      <p:ext uri="{BB962C8B-B14F-4D97-AF65-F5344CB8AC3E}">
        <p14:creationId xmlns:p14="http://schemas.microsoft.com/office/powerpoint/2010/main" val="3389072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6"/>
          <a:stretch/>
        </p:blipFill>
        <p:spPr>
          <a:xfrm>
            <a:off x="1752600" y="304801"/>
            <a:ext cx="8686800" cy="69489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07120" y="417240"/>
              <a:ext cx="1429200" cy="2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1280" y="353880"/>
                <a:ext cx="146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838360" y="908640"/>
              <a:ext cx="440640" cy="2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2520" y="845280"/>
                <a:ext cx="472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364400" y="937440"/>
              <a:ext cx="954720" cy="46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560" y="874080"/>
                <a:ext cx="986400" cy="172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ular Callout 8"/>
          <p:cNvSpPr/>
          <p:nvPr/>
        </p:nvSpPr>
        <p:spPr>
          <a:xfrm>
            <a:off x="4876802" y="88740"/>
            <a:ext cx="5562599" cy="680040"/>
          </a:xfrm>
          <a:prstGeom prst="wedgeRectCallout">
            <a:avLst>
              <a:gd name="adj1" fmla="val -52679"/>
              <a:gd name="adj2" fmla="val -4694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Hybrid: many tests cases because this is a unit + integration test </a:t>
            </a:r>
          </a:p>
        </p:txBody>
      </p:sp>
    </p:spTree>
    <p:extLst>
      <p:ext uri="{BB962C8B-B14F-4D97-AF65-F5344CB8AC3E}">
        <p14:creationId xmlns:p14="http://schemas.microsoft.com/office/powerpoint/2010/main" val="500901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ipadAppFold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124745"/>
            <a:ext cx="9525000" cy="5550375"/>
          </a:xfrm>
          <a:prstGeom prst="rect">
            <a:avLst/>
          </a:prstGeom>
          <a:effectLst/>
        </p:spPr>
      </p:pic>
      <p:sp>
        <p:nvSpPr>
          <p:cNvPr id="22" name="TextBox 21"/>
          <p:cNvSpPr txBox="1"/>
          <p:nvPr/>
        </p:nvSpPr>
        <p:spPr>
          <a:xfrm>
            <a:off x="2207568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Acceptance testing</a:t>
            </a:r>
            <a:endParaRPr lang="en-SG" sz="24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2064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System testing</a:t>
            </a:r>
            <a:endParaRPr lang="en-SG" sz="2400" b="1" dirty="0">
              <a:solidFill>
                <a:srgbClr val="FFFF00"/>
              </a:solidFill>
            </a:endParaRPr>
          </a:p>
        </p:txBody>
      </p:sp>
      <p:cxnSp>
        <p:nvCxnSpPr>
          <p:cNvPr id="14" name="Straight Connector 13"/>
          <p:cNvCxnSpPr>
            <a:stCxn id="10" idx="0"/>
            <a:endCxn id="10" idx="2"/>
          </p:cNvCxnSpPr>
          <p:nvPr/>
        </p:nvCxnSpPr>
        <p:spPr>
          <a:xfrm>
            <a:off x="6103620" y="1124745"/>
            <a:ext cx="0" cy="55503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0533" name="Picture 5" descr="http://www.statebrief.com/briefblog/wp-content/uploads/2011/05/office-work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8048" y="2492896"/>
            <a:ext cx="3868846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0535" name="Picture 7" descr="http://thomastakeaways.files.wordpress.com/2011/02/nm_wal_mart_cashier_090904_ma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289" b="17085"/>
          <a:stretch>
            <a:fillRect/>
          </a:stretch>
        </p:blipFill>
        <p:spPr bwMode="auto">
          <a:xfrm flipH="1">
            <a:off x="2135560" y="2492896"/>
            <a:ext cx="3528392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754189" y="1544639"/>
            <a:ext cx="8447087" cy="892175"/>
            <a:chOff x="145" y="973"/>
            <a:chExt cx="5321" cy="5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" y="1141"/>
                <a:ext cx="871" cy="387"/>
              </p14:xfrm>
            </p:contentPart>
          </mc:Choice>
          <mc:Fallback xmlns="">
            <p:pic>
              <p:nvPicPr>
                <p:cNvPr id="163226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" y="1129"/>
                  <a:ext cx="895" cy="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72" y="973"/>
                <a:ext cx="494" cy="562"/>
              </p14:xfrm>
            </p:contentPart>
          </mc:Choice>
          <mc:Fallback xmlns="">
            <p:pic>
              <p:nvPicPr>
                <p:cNvPr id="163226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0" y="964"/>
                  <a:ext cx="513" cy="5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12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0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0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0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0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ipadAppFold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124745"/>
            <a:ext cx="9525000" cy="5550375"/>
          </a:xfrm>
          <a:prstGeom prst="rect">
            <a:avLst/>
          </a:prstGeom>
          <a:effectLst/>
        </p:spPr>
      </p:pic>
      <p:sp>
        <p:nvSpPr>
          <p:cNvPr id="22" name="TextBox 21"/>
          <p:cNvSpPr txBox="1"/>
          <p:nvPr/>
        </p:nvSpPr>
        <p:spPr>
          <a:xfrm>
            <a:off x="2207568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Acceptance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2064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System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4" name="Straight Connector 13"/>
          <p:cNvCxnSpPr>
            <a:stCxn id="10" idx="0"/>
            <a:endCxn id="10" idx="2"/>
          </p:cNvCxnSpPr>
          <p:nvPr/>
        </p:nvCxnSpPr>
        <p:spPr>
          <a:xfrm>
            <a:off x="6103620" y="1124745"/>
            <a:ext cx="0" cy="55503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0533" name="Picture 5" descr="http://www.statebrief.com/briefblog/wp-content/uploads/2011/05/office-worker.jp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8048" y="2492896"/>
            <a:ext cx="3868846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0535" name="Picture 7" descr="http://thomastakeaways.files.wordpress.com/2011/02/nm_wal_mart_cashier_090904_main.jpg"/>
          <p:cNvPicPr>
            <a:picLocks noChangeAspect="1" noChangeArrowheads="1"/>
          </p:cNvPicPr>
          <p:nvPr/>
        </p:nvPicPr>
        <p:blipFill>
          <a:blip r:embed="rId5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289" b="17085"/>
          <a:stretch>
            <a:fillRect/>
          </a:stretch>
        </p:blipFill>
        <p:spPr bwMode="auto">
          <a:xfrm flipH="1">
            <a:off x="2135560" y="2492896"/>
            <a:ext cx="3528392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ube 11"/>
          <p:cNvSpPr/>
          <p:nvPr/>
        </p:nvSpPr>
        <p:spPr>
          <a:xfrm>
            <a:off x="4655840" y="3429000"/>
            <a:ext cx="2808312" cy="1224136"/>
          </a:xfrm>
          <a:prstGeom prst="cube">
            <a:avLst>
              <a:gd name="adj" fmla="val 927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Product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1760263" name="Group 15"/>
          <p:cNvGrpSpPr>
            <a:grpSpLocks/>
          </p:cNvGrpSpPr>
          <p:nvPr/>
        </p:nvGrpSpPr>
        <p:grpSpPr bwMode="auto">
          <a:xfrm>
            <a:off x="1976439" y="5207000"/>
            <a:ext cx="8478837" cy="1176338"/>
            <a:chOff x="285" y="3280"/>
            <a:chExt cx="5341" cy="7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6026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34" y="3822"/>
                <a:ext cx="549" cy="147"/>
              </p14:xfrm>
            </p:contentPart>
          </mc:Choice>
          <mc:Fallback xmlns="">
            <p:pic>
              <p:nvPicPr>
                <p:cNvPr id="176026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24" y="3813"/>
                  <a:ext cx="565" cy="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6026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83" y="3820"/>
                <a:ext cx="343" cy="127"/>
              </p14:xfrm>
            </p:contentPart>
          </mc:Choice>
          <mc:Fallback xmlns="">
            <p:pic>
              <p:nvPicPr>
                <p:cNvPr id="176026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1" y="3809"/>
                  <a:ext cx="368" cy="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6026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2" y="3384"/>
                <a:ext cx="527" cy="342"/>
              </p14:xfrm>
            </p:contentPart>
          </mc:Choice>
          <mc:Fallback xmlns="">
            <p:pic>
              <p:nvPicPr>
                <p:cNvPr id="176026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9" y="3371"/>
                  <a:ext cx="544" cy="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6026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5" y="3686"/>
                <a:ext cx="1428" cy="185"/>
              </p14:xfrm>
            </p:contentPart>
          </mc:Choice>
          <mc:Fallback xmlns="">
            <p:pic>
              <p:nvPicPr>
                <p:cNvPr id="176026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" y="3675"/>
                  <a:ext cx="1447" cy="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6026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65" y="3904"/>
                <a:ext cx="459" cy="115"/>
              </p14:xfrm>
            </p:contentPart>
          </mc:Choice>
          <mc:Fallback xmlns="">
            <p:pic>
              <p:nvPicPr>
                <p:cNvPr id="176026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3" y="3895"/>
                  <a:ext cx="482" cy="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6026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44" y="4018"/>
                <a:ext cx="2" cy="3"/>
              </p14:xfrm>
            </p:contentPart>
          </mc:Choice>
          <mc:Fallback xmlns="">
            <p:pic>
              <p:nvPicPr>
                <p:cNvPr id="176026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33" y="4007"/>
                  <a:ext cx="26" cy="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6027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76" y="3280"/>
                <a:ext cx="144" cy="315"/>
              </p14:xfrm>
            </p:contentPart>
          </mc:Choice>
          <mc:Fallback xmlns="">
            <p:pic>
              <p:nvPicPr>
                <p:cNvPr id="176027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4" y="3268"/>
                  <a:ext cx="169" cy="33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lowchart: Connector 1"/>
          <p:cNvSpPr/>
          <p:nvPr/>
        </p:nvSpPr>
        <p:spPr>
          <a:xfrm>
            <a:off x="7518350" y="3231170"/>
            <a:ext cx="809898" cy="809898"/>
          </a:xfrm>
          <a:prstGeom prst="flowChartConnector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27" name="Flowchart: Connector 26"/>
          <p:cNvSpPr/>
          <p:nvPr/>
        </p:nvSpPr>
        <p:spPr>
          <a:xfrm>
            <a:off x="9316243" y="2669544"/>
            <a:ext cx="809898" cy="809898"/>
          </a:xfrm>
          <a:prstGeom prst="flowChartConnector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grpSp>
        <p:nvGrpSpPr>
          <p:cNvPr id="23" name="Group 6"/>
          <p:cNvGrpSpPr>
            <a:grpSpLocks/>
          </p:cNvGrpSpPr>
          <p:nvPr/>
        </p:nvGrpSpPr>
        <p:grpSpPr bwMode="auto">
          <a:xfrm>
            <a:off x="1754189" y="1544639"/>
            <a:ext cx="8447087" cy="892175"/>
            <a:chOff x="145" y="973"/>
            <a:chExt cx="5321" cy="5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" y="1141"/>
                <a:ext cx="871" cy="387"/>
              </p14:xfrm>
            </p:contentPart>
          </mc:Choice>
          <mc:Fallback xmlns="">
            <p:pic>
              <p:nvPicPr>
                <p:cNvPr id="163226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" y="1129"/>
                  <a:ext cx="895" cy="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72" y="973"/>
                <a:ext cx="494" cy="562"/>
              </p14:xfrm>
            </p:contentPart>
          </mc:Choice>
          <mc:Fallback xmlns="">
            <p:pic>
              <p:nvPicPr>
                <p:cNvPr id="163226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60" y="964"/>
                  <a:ext cx="513" cy="5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42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ipadAppFold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124745"/>
            <a:ext cx="9525000" cy="5550375"/>
          </a:xfrm>
          <a:prstGeom prst="rect">
            <a:avLst/>
          </a:prstGeom>
          <a:effectLst/>
        </p:spPr>
      </p:pic>
      <p:sp>
        <p:nvSpPr>
          <p:cNvPr id="22" name="TextBox 21"/>
          <p:cNvSpPr txBox="1"/>
          <p:nvPr/>
        </p:nvSpPr>
        <p:spPr>
          <a:xfrm>
            <a:off x="2207568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Acceptance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2064" y="112474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System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4" name="Straight Connector 13"/>
          <p:cNvCxnSpPr>
            <a:stCxn id="10" idx="0"/>
            <a:endCxn id="10" idx="2"/>
          </p:cNvCxnSpPr>
          <p:nvPr/>
        </p:nvCxnSpPr>
        <p:spPr>
          <a:xfrm>
            <a:off x="6103620" y="1124745"/>
            <a:ext cx="0" cy="55503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0533" name="Picture 5" descr="http://www.statebrief.com/briefblog/wp-content/uploads/2011/05/office-worker.jp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8048" y="2492896"/>
            <a:ext cx="3868846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0535" name="Picture 7" descr="http://thomastakeaways.files.wordpress.com/2011/02/nm_wal_mart_cashier_090904_main.jpg"/>
          <p:cNvPicPr>
            <a:picLocks noChangeAspect="1" noChangeArrowheads="1"/>
          </p:cNvPicPr>
          <p:nvPr/>
        </p:nvPicPr>
        <p:blipFill>
          <a:blip r:embed="rId5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289" b="17085"/>
          <a:stretch>
            <a:fillRect/>
          </a:stretch>
        </p:blipFill>
        <p:spPr bwMode="auto">
          <a:xfrm flipH="1">
            <a:off x="2135560" y="2492896"/>
            <a:ext cx="3528392" cy="29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ube 11"/>
          <p:cNvSpPr/>
          <p:nvPr/>
        </p:nvSpPr>
        <p:spPr>
          <a:xfrm>
            <a:off x="4655840" y="3429000"/>
            <a:ext cx="2808312" cy="1224136"/>
          </a:xfrm>
          <a:prstGeom prst="cube">
            <a:avLst>
              <a:gd name="adj" fmla="val 927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Product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6312024" y="5517232"/>
            <a:ext cx="1584176" cy="936104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System specification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4367808" y="5517232"/>
            <a:ext cx="1584176" cy="936104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Requirements specification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1635332" name="Group 7"/>
          <p:cNvGrpSpPr>
            <a:grpSpLocks/>
          </p:cNvGrpSpPr>
          <p:nvPr/>
        </p:nvGrpSpPr>
        <p:grpSpPr bwMode="auto">
          <a:xfrm>
            <a:off x="1754189" y="1544639"/>
            <a:ext cx="8447087" cy="892175"/>
            <a:chOff x="145" y="973"/>
            <a:chExt cx="5321" cy="5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353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" y="1141"/>
                <a:ext cx="871" cy="387"/>
              </p14:xfrm>
            </p:contentPart>
          </mc:Choice>
          <mc:Fallback xmlns="">
            <p:pic>
              <p:nvPicPr>
                <p:cNvPr id="163533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" y="1129"/>
                  <a:ext cx="895" cy="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3533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72" y="973"/>
                <a:ext cx="494" cy="562"/>
              </p14:xfrm>
            </p:contentPart>
          </mc:Choice>
          <mc:Fallback xmlns="">
            <p:pic>
              <p:nvPicPr>
                <p:cNvPr id="163533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0" y="964"/>
                  <a:ext cx="513" cy="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5335" name="Group 15"/>
          <p:cNvGrpSpPr>
            <a:grpSpLocks/>
          </p:cNvGrpSpPr>
          <p:nvPr/>
        </p:nvGrpSpPr>
        <p:grpSpPr bwMode="auto">
          <a:xfrm>
            <a:off x="1976439" y="5207000"/>
            <a:ext cx="8478837" cy="1176338"/>
            <a:chOff x="285" y="3280"/>
            <a:chExt cx="5341" cy="7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3533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34" y="3822"/>
                <a:ext cx="549" cy="147"/>
              </p14:xfrm>
            </p:contentPart>
          </mc:Choice>
          <mc:Fallback xmlns="">
            <p:pic>
              <p:nvPicPr>
                <p:cNvPr id="163533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24" y="3813"/>
                  <a:ext cx="565" cy="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3533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83" y="3820"/>
                <a:ext cx="343" cy="127"/>
              </p14:xfrm>
            </p:contentPart>
          </mc:Choice>
          <mc:Fallback xmlns="">
            <p:pic>
              <p:nvPicPr>
                <p:cNvPr id="163533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71" y="3809"/>
                  <a:ext cx="368" cy="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3533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2" y="3384"/>
                <a:ext cx="527" cy="342"/>
              </p14:xfrm>
            </p:contentPart>
          </mc:Choice>
          <mc:Fallback xmlns="">
            <p:pic>
              <p:nvPicPr>
                <p:cNvPr id="163533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9" y="3371"/>
                  <a:ext cx="544" cy="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533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5" y="3686"/>
                <a:ext cx="1428" cy="185"/>
              </p14:xfrm>
            </p:contentPart>
          </mc:Choice>
          <mc:Fallback xmlns="">
            <p:pic>
              <p:nvPicPr>
                <p:cNvPr id="163533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" y="3675"/>
                  <a:ext cx="1447" cy="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3534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65" y="3904"/>
                <a:ext cx="459" cy="115"/>
              </p14:xfrm>
            </p:contentPart>
          </mc:Choice>
          <mc:Fallback xmlns="">
            <p:pic>
              <p:nvPicPr>
                <p:cNvPr id="163534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3" y="3895"/>
                  <a:ext cx="482" cy="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3534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244" y="4018"/>
                <a:ext cx="2" cy="3"/>
              </p14:xfrm>
            </p:contentPart>
          </mc:Choice>
          <mc:Fallback xmlns="">
            <p:pic>
              <p:nvPicPr>
                <p:cNvPr id="163534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3" y="4007"/>
                  <a:ext cx="26" cy="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3534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76" y="3280"/>
                <a:ext cx="144" cy="315"/>
              </p14:xfrm>
            </p:contentPart>
          </mc:Choice>
          <mc:Fallback xmlns="">
            <p:pic>
              <p:nvPicPr>
                <p:cNvPr id="163534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" y="3268"/>
                  <a:ext cx="169" cy="3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5347" name="Group 19"/>
          <p:cNvGrpSpPr>
            <a:grpSpLocks/>
          </p:cNvGrpSpPr>
          <p:nvPr/>
        </p:nvGrpSpPr>
        <p:grpSpPr bwMode="auto">
          <a:xfrm>
            <a:off x="5597525" y="4697414"/>
            <a:ext cx="896938" cy="763587"/>
            <a:chOff x="2566" y="2959"/>
            <a:chExt cx="565" cy="4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35343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66" y="2960"/>
                <a:ext cx="184" cy="467"/>
              </p14:xfrm>
            </p:contentPart>
          </mc:Choice>
          <mc:Fallback xmlns="">
            <p:pic>
              <p:nvPicPr>
                <p:cNvPr id="1635343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57" y="2948"/>
                  <a:ext cx="205" cy="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35344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70" y="3329"/>
                <a:ext cx="84" cy="111"/>
              </p14:xfrm>
            </p:contentPart>
          </mc:Choice>
          <mc:Fallback xmlns="">
            <p:pic>
              <p:nvPicPr>
                <p:cNvPr id="1635344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8" y="3318"/>
                  <a:ext cx="106" cy="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35345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99" y="2980"/>
                <a:ext cx="132" cy="459"/>
              </p14:xfrm>
            </p:contentPart>
          </mc:Choice>
          <mc:Fallback xmlns="">
            <p:pic>
              <p:nvPicPr>
                <p:cNvPr id="1635345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9" y="2970"/>
                  <a:ext cx="154" cy="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35346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81" y="2959"/>
                <a:ext cx="89" cy="126"/>
              </p14:xfrm>
            </p:contentPart>
          </mc:Choice>
          <mc:Fallback xmlns="">
            <p:pic>
              <p:nvPicPr>
                <p:cNvPr id="1635346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0" y="2947"/>
                  <a:ext cx="113" cy="1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Callout 1"/>
          <p:cNvSpPr/>
          <p:nvPr/>
        </p:nvSpPr>
        <p:spPr>
          <a:xfrm>
            <a:off x="2445544" y="3408362"/>
            <a:ext cx="2964656" cy="1620838"/>
          </a:xfrm>
          <a:prstGeom prst="wedgeEllipseCallout">
            <a:avLst>
              <a:gd name="adj1" fmla="val 26834"/>
              <a:gd name="adj2" fmla="val 8700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I want to find an email from a given sender quickly.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33" name="Oval Callout 32"/>
          <p:cNvSpPr/>
          <p:nvPr/>
        </p:nvSpPr>
        <p:spPr>
          <a:xfrm flipH="1">
            <a:off x="6560344" y="3408362"/>
            <a:ext cx="2964656" cy="1620838"/>
          </a:xfrm>
          <a:prstGeom prst="wedgeEllipseCallout">
            <a:avLst>
              <a:gd name="adj1" fmla="val 26834"/>
              <a:gd name="adj2" fmla="val 8700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The system shall allow sorting by sender’s email address.</a:t>
            </a:r>
            <a:endParaRPr lang="en-SG" sz="2000" b="1" dirty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99731" y="5832189"/>
            <a:ext cx="1866900" cy="969245"/>
            <a:chOff x="775731" y="5867400"/>
            <a:chExt cx="1866900" cy="969245"/>
          </a:xfrm>
        </p:grpSpPr>
        <p:sp>
          <p:nvSpPr>
            <p:cNvPr id="3" name="Smiley Face 2"/>
            <p:cNvSpPr/>
            <p:nvPr/>
          </p:nvSpPr>
          <p:spPr>
            <a:xfrm>
              <a:off x="2165112" y="5867400"/>
              <a:ext cx="477519" cy="477519"/>
            </a:xfrm>
            <a:prstGeom prst="smileyFac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75731" y="6431981"/>
              <a:ext cx="1866900" cy="40466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79646">
                      <a:lumMod val="60000"/>
                      <a:lumOff val="40000"/>
                    </a:srgbClr>
                  </a:solidFill>
                </a:rPr>
                <a:t>Business Analysts</a:t>
              </a:r>
              <a:endParaRPr lang="en-SG" dirty="0">
                <a:solidFill>
                  <a:srgbClr val="F79646">
                    <a:lumMod val="60000"/>
                    <a:lumOff val="40000"/>
                  </a:srgb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19936" y="5832189"/>
            <a:ext cx="1152128" cy="969245"/>
            <a:chOff x="1756343" y="5867400"/>
            <a:chExt cx="1152128" cy="969245"/>
          </a:xfrm>
        </p:grpSpPr>
        <p:sp>
          <p:nvSpPr>
            <p:cNvPr id="38" name="Smiley Face 37"/>
            <p:cNvSpPr/>
            <p:nvPr/>
          </p:nvSpPr>
          <p:spPr>
            <a:xfrm>
              <a:off x="2165112" y="5867400"/>
              <a:ext cx="477519" cy="477519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756343" y="6431981"/>
              <a:ext cx="1152128" cy="40466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8064A2">
                      <a:lumMod val="60000"/>
                      <a:lumOff val="40000"/>
                    </a:srgbClr>
                  </a:solidFill>
                </a:rPr>
                <a:t>Designers</a:t>
              </a:r>
              <a:endParaRPr lang="en-SG" dirty="0">
                <a:solidFill>
                  <a:srgbClr val="8064A2">
                    <a:lumMod val="60000"/>
                    <a:lumOff val="40000"/>
                  </a:srgb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948998" y="5832189"/>
            <a:ext cx="1195003" cy="969245"/>
            <a:chOff x="2165112" y="5867400"/>
            <a:chExt cx="1195003" cy="969245"/>
          </a:xfrm>
        </p:grpSpPr>
        <p:sp>
          <p:nvSpPr>
            <p:cNvPr id="41" name="Smiley Face 40"/>
            <p:cNvSpPr/>
            <p:nvPr/>
          </p:nvSpPr>
          <p:spPr>
            <a:xfrm>
              <a:off x="2165112" y="5867400"/>
              <a:ext cx="477519" cy="477519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207987" y="6431981"/>
              <a:ext cx="1152128" cy="40466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504D">
                      <a:lumMod val="60000"/>
                      <a:lumOff val="40000"/>
                    </a:srgbClr>
                  </a:solidFill>
                </a:rPr>
                <a:t>Engineers</a:t>
              </a:r>
              <a:endParaRPr lang="en-SG" dirty="0">
                <a:solidFill>
                  <a:srgbClr val="C0504D">
                    <a:lumMod val="60000"/>
                    <a:lumOff val="4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1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Summary . . 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System testing</a:t>
            </a:r>
          </a:p>
          <a:p>
            <a:r>
              <a:rPr lang="en-US" dirty="0" smtClean="0"/>
              <a:t>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57092" y="1117600"/>
            <a:ext cx="1542473" cy="2835564"/>
          </a:xfrm>
          <a:custGeom>
            <a:avLst/>
            <a:gdLst>
              <a:gd name="connsiteX0" fmla="*/ 157018 w 1542473"/>
              <a:gd name="connsiteY0" fmla="*/ 27709 h 2835564"/>
              <a:gd name="connsiteX1" fmla="*/ 1394691 w 1542473"/>
              <a:gd name="connsiteY1" fmla="*/ 0 h 2835564"/>
              <a:gd name="connsiteX2" fmla="*/ 1542473 w 1542473"/>
              <a:gd name="connsiteY2" fmla="*/ 1099127 h 2835564"/>
              <a:gd name="connsiteX3" fmla="*/ 1450109 w 1542473"/>
              <a:gd name="connsiteY3" fmla="*/ 2835564 h 2835564"/>
              <a:gd name="connsiteX4" fmla="*/ 120073 w 1542473"/>
              <a:gd name="connsiteY4" fmla="*/ 2715491 h 2835564"/>
              <a:gd name="connsiteX5" fmla="*/ 0 w 1542473"/>
              <a:gd name="connsiteY5" fmla="*/ 434109 h 2835564"/>
              <a:gd name="connsiteX6" fmla="*/ 157018 w 1542473"/>
              <a:gd name="connsiteY6" fmla="*/ 27709 h 283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473" h="2835564">
                <a:moveTo>
                  <a:pt x="157018" y="27709"/>
                </a:moveTo>
                <a:lnTo>
                  <a:pt x="1394691" y="0"/>
                </a:lnTo>
                <a:lnTo>
                  <a:pt x="1542473" y="1099127"/>
                </a:lnTo>
                <a:lnTo>
                  <a:pt x="1450109" y="2835564"/>
                </a:lnTo>
                <a:lnTo>
                  <a:pt x="120073" y="2715491"/>
                </a:lnTo>
                <a:lnTo>
                  <a:pt x="0" y="434109"/>
                </a:lnTo>
                <a:lnTo>
                  <a:pt x="157018" y="27709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5317788" y="369650"/>
            <a:ext cx="3540869" cy="714542"/>
            <a:chOff x="930161" y="5509313"/>
            <a:chExt cx="7398727" cy="977463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9"/>
              <a:ext cx="7346731" cy="961467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Unit testing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rgbClr val="C0504D"/>
                </a:solidFill>
              </a:rPr>
              <a:t>Test Driver</a:t>
            </a:r>
            <a:endParaRPr lang="en-SG" sz="2000" b="1" dirty="0">
              <a:solidFill>
                <a:srgbClr val="C0504D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StorageStub</a:t>
            </a:r>
            <a:endParaRPr lang="en-SG" b="1" dirty="0">
              <a:solidFill>
                <a:srgbClr val="00B05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rgbClr val="8064A2"/>
                </a:solidFill>
              </a:rPr>
              <a:t>History</a:t>
            </a:r>
            <a:br>
              <a:rPr lang="en-US" b="1" dirty="0">
                <a:solidFill>
                  <a:srgbClr val="8064A2"/>
                </a:solidFill>
              </a:rPr>
            </a:br>
            <a:r>
              <a:rPr lang="en-US" b="1" dirty="0">
                <a:solidFill>
                  <a:srgbClr val="8064A2"/>
                </a:solidFill>
              </a:rPr>
              <a:t>Stub</a:t>
            </a:r>
            <a:endParaRPr lang="en-SG" b="1" dirty="0">
              <a:solidFill>
                <a:srgbClr val="8064A2"/>
              </a:solidFill>
            </a:endParaRPr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6745858" y="3048000"/>
            <a:ext cx="287717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8"/>
          <p:cNvCxnSpPr/>
          <p:nvPr/>
        </p:nvCxnSpPr>
        <p:spPr>
          <a:xfrm>
            <a:off x="6179128" y="3759169"/>
            <a:ext cx="0" cy="443752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/>
          <p:nvPr/>
        </p:nvCxnSpPr>
        <p:spPr>
          <a:xfrm>
            <a:off x="5076187" y="3115127"/>
            <a:ext cx="536212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371600" y="3975980"/>
            <a:ext cx="9372600" cy="2805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371600" y="830918"/>
            <a:ext cx="9372600" cy="3055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9352" y="145721"/>
            <a:ext cx="8229600" cy="55683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Dependency injection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79352" y="914400"/>
            <a:ext cx="8279048" cy="2888870"/>
            <a:chOff x="242995" y="2207575"/>
            <a:chExt cx="10224588" cy="35677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" t="71355" r="-2720"/>
            <a:stretch/>
          </p:blipFill>
          <p:spPr>
            <a:xfrm>
              <a:off x="247115" y="2207575"/>
              <a:ext cx="10220468" cy="34919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5" b="4556"/>
            <a:stretch/>
          </p:blipFill>
          <p:spPr>
            <a:xfrm>
              <a:off x="242995" y="2539314"/>
              <a:ext cx="10224587" cy="3236001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1779354" y="1209340"/>
            <a:ext cx="675504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79354" y="4038600"/>
            <a:ext cx="8279047" cy="2667000"/>
            <a:chOff x="236818" y="3984770"/>
            <a:chExt cx="8600203" cy="27704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" b="4132"/>
            <a:stretch/>
          </p:blipFill>
          <p:spPr>
            <a:xfrm>
              <a:off x="236818" y="4370790"/>
              <a:ext cx="8600203" cy="23844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7705" r="13849"/>
            <a:stretch/>
          </p:blipFill>
          <p:spPr>
            <a:xfrm>
              <a:off x="236818" y="3984770"/>
              <a:ext cx="8600203" cy="413116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>
            <a:off x="1828800" y="4343400"/>
            <a:ext cx="57531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39200" y="1066800"/>
            <a:ext cx="14478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panose="020B0609020204030204" pitchFamily="49" charset="0"/>
              </a:rPr>
              <a:t>AddCommand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87181" y="1964358"/>
            <a:ext cx="1751838" cy="4908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&lt;&lt;interface&gt;&gt;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Model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9463731" y="2464676"/>
            <a:ext cx="190500" cy="164224"/>
          </a:xfrm>
          <a:prstGeom prst="triangl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2"/>
            <a:endCxn id="15" idx="0"/>
          </p:cNvCxnSpPr>
          <p:nvPr/>
        </p:nvCxnSpPr>
        <p:spPr>
          <a:xfrm>
            <a:off x="9563100" y="1524000"/>
            <a:ext cx="0" cy="440358"/>
          </a:xfrm>
          <a:prstGeom prst="straightConnector1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821102" y="4761836"/>
            <a:ext cx="14478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latin typeface="Consolas" panose="020B0609020204030204" pitchFamily="49" charset="0"/>
              </a:rPr>
              <a:t>:</a:t>
            </a:r>
            <a:r>
              <a:rPr lang="en-US" sz="1600" u="sng" dirty="0" err="1">
                <a:latin typeface="Consolas" panose="020B0609020204030204" pitchFamily="49" charset="0"/>
              </a:rPr>
              <a:t>AddCommand</a:t>
            </a:r>
            <a:endParaRPr lang="en-US" sz="1600" u="sng" dirty="0"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21102" y="5530021"/>
            <a:ext cx="1447800" cy="318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latin typeface="Consolas" panose="020B0609020204030204" pitchFamily="49" charset="0"/>
              </a:rPr>
              <a:t>:</a:t>
            </a:r>
            <a:r>
              <a:rPr lang="en-US" sz="1600" u="sng" dirty="0" err="1">
                <a:latin typeface="Consolas" panose="020B0609020204030204" pitchFamily="49" charset="0"/>
              </a:rPr>
              <a:t>ModelStub</a:t>
            </a:r>
            <a:r>
              <a:rPr lang="en-US" sz="1600" u="sng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21" name="Straight Arrow Connector 20"/>
          <p:cNvCxnSpPr>
            <a:stCxn id="19" idx="2"/>
            <a:endCxn id="20" idx="0"/>
          </p:cNvCxnSpPr>
          <p:nvPr/>
        </p:nvCxnSpPr>
        <p:spPr>
          <a:xfrm>
            <a:off x="9545002" y="5219036"/>
            <a:ext cx="0" cy="310984"/>
          </a:xfrm>
          <a:prstGeom prst="straightConnector1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614904" y="4165600"/>
            <a:ext cx="1862597" cy="32277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latin typeface="Consolas" panose="020B0609020204030204" pitchFamily="49" charset="0"/>
              </a:rPr>
              <a:t>:</a:t>
            </a:r>
            <a:r>
              <a:rPr lang="en-US" sz="1600" u="sng" dirty="0" err="1">
                <a:latin typeface="Consolas" panose="020B0609020204030204" pitchFamily="49" charset="0"/>
              </a:rPr>
              <a:t>AddCommandTest</a:t>
            </a:r>
            <a:endParaRPr lang="en-US" sz="1600" u="sng" dirty="0">
              <a:latin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9545002" y="4488378"/>
            <a:ext cx="1200" cy="273458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835081" y="3124200"/>
            <a:ext cx="1447800" cy="30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panose="020B0609020204030204" pitchFamily="49" charset="0"/>
              </a:rPr>
              <a:t>ModelStub</a:t>
            </a:r>
            <a:r>
              <a:rPr lang="en-US" sz="1600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34" name="Straight Connector 33"/>
          <p:cNvCxnSpPr>
            <a:stCxn id="16" idx="3"/>
            <a:endCxn id="32" idx="0"/>
          </p:cNvCxnSpPr>
          <p:nvPr/>
        </p:nvCxnSpPr>
        <p:spPr>
          <a:xfrm>
            <a:off x="9558981" y="2628900"/>
            <a:ext cx="0" cy="4953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/>
              <p14:cNvContentPartPr/>
              <p14:nvPr/>
            </p14:nvContentPartPr>
            <p14:xfrm>
              <a:off x="4147320" y="1560240"/>
              <a:ext cx="834840" cy="176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1480" y="1496880"/>
                <a:ext cx="866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/>
              <p14:cNvContentPartPr/>
              <p14:nvPr/>
            </p14:nvContentPartPr>
            <p14:xfrm>
              <a:off x="2541360" y="2263320"/>
              <a:ext cx="1114920" cy="115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5520" y="2199960"/>
                <a:ext cx="11466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/>
              <p14:cNvContentPartPr/>
              <p14:nvPr/>
            </p14:nvContentPartPr>
            <p14:xfrm>
              <a:off x="2255520" y="3171960"/>
              <a:ext cx="1137600" cy="288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9680" y="3108600"/>
                <a:ext cx="1169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Ink 41"/>
              <p14:cNvContentPartPr/>
              <p14:nvPr/>
            </p14:nvContentPartPr>
            <p14:xfrm>
              <a:off x="2204040" y="4995000"/>
              <a:ext cx="2138040" cy="23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88200" y="4931640"/>
                <a:ext cx="2169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/>
              <p14:cNvContentPartPr/>
              <p14:nvPr/>
            </p14:nvContentPartPr>
            <p14:xfrm>
              <a:off x="4375920" y="4989240"/>
              <a:ext cx="708840" cy="230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60080" y="4925880"/>
                <a:ext cx="740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/>
              <p14:cNvContentPartPr/>
              <p14:nvPr/>
            </p14:nvContentPartPr>
            <p14:xfrm>
              <a:off x="6536280" y="5669280"/>
              <a:ext cx="1285920" cy="176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0440" y="5605920"/>
                <a:ext cx="1317600" cy="144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/>
          <p:cNvSpPr/>
          <p:nvPr/>
        </p:nvSpPr>
        <p:spPr>
          <a:xfrm>
            <a:off x="2133600" y="4876800"/>
            <a:ext cx="3048000" cy="228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3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/>
      <p:bldP spid="16" grpId="0" animBg="1"/>
      <p:bldP spid="19" grpId="0" animBg="1"/>
      <p:bldP spid="20" grpId="0" animBg="1"/>
      <p:bldP spid="22" grpId="0" animBg="1"/>
      <p:bldP spid="32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9352" y="145721"/>
            <a:ext cx="8229600" cy="55683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Dependency injection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15755" y="838200"/>
            <a:ext cx="5987774" cy="7543800"/>
            <a:chOff x="336819" y="838201"/>
            <a:chExt cx="7070709" cy="890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6" b="5983"/>
            <a:stretch/>
          </p:blipFill>
          <p:spPr>
            <a:xfrm>
              <a:off x="336819" y="838201"/>
              <a:ext cx="7054582" cy="37338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0"/>
            <a:stretch/>
          </p:blipFill>
          <p:spPr>
            <a:xfrm>
              <a:off x="339117" y="4651987"/>
              <a:ext cx="7068411" cy="5094367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98720" y="1657440"/>
              <a:ext cx="2046240" cy="57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80" y="1594080"/>
                <a:ext cx="2077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3249840" y="4977720"/>
              <a:ext cx="3738240" cy="40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4000" y="4914360"/>
                <a:ext cx="3769920" cy="1670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14"/>
          <p:cNvSpPr/>
          <p:nvPr/>
        </p:nvSpPr>
        <p:spPr>
          <a:xfrm>
            <a:off x="8458200" y="152400"/>
            <a:ext cx="1751838" cy="4908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&lt;&lt;interface&gt;&gt;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Model</a:t>
            </a:r>
          </a:p>
        </p:txBody>
      </p:sp>
      <p:sp>
        <p:nvSpPr>
          <p:cNvPr id="38" name="Isosceles Triangle 15"/>
          <p:cNvSpPr/>
          <p:nvPr/>
        </p:nvSpPr>
        <p:spPr>
          <a:xfrm>
            <a:off x="9234750" y="652718"/>
            <a:ext cx="190500" cy="164224"/>
          </a:xfrm>
          <a:prstGeom prst="triangl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1"/>
          <p:cNvSpPr/>
          <p:nvPr/>
        </p:nvSpPr>
        <p:spPr>
          <a:xfrm>
            <a:off x="8606100" y="1524000"/>
            <a:ext cx="1447800" cy="30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panose="020B0609020204030204" pitchFamily="49" charset="0"/>
              </a:rPr>
              <a:t>ModelStub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6" name="Straight Connector 33"/>
          <p:cNvCxnSpPr>
            <a:stCxn id="38" idx="3"/>
            <a:endCxn id="45" idx="0"/>
          </p:cNvCxnSpPr>
          <p:nvPr/>
        </p:nvCxnSpPr>
        <p:spPr>
          <a:xfrm>
            <a:off x="9330000" y="816942"/>
            <a:ext cx="0" cy="70705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15"/>
          <p:cNvSpPr/>
          <p:nvPr/>
        </p:nvSpPr>
        <p:spPr>
          <a:xfrm>
            <a:off x="9267852" y="1838234"/>
            <a:ext cx="190500" cy="164224"/>
          </a:xfrm>
          <a:prstGeom prst="triangl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1"/>
          <p:cNvSpPr/>
          <p:nvPr/>
        </p:nvSpPr>
        <p:spPr>
          <a:xfrm>
            <a:off x="8197254" y="4478958"/>
            <a:ext cx="2331696" cy="55024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panose="020B0609020204030204" pitchFamily="49" charset="0"/>
              </a:rPr>
              <a:t>ModelStubAccepting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PersonAdded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9" name="Straight Connector 33"/>
          <p:cNvCxnSpPr>
            <a:stCxn id="47" idx="3"/>
            <a:endCxn id="48" idx="0"/>
          </p:cNvCxnSpPr>
          <p:nvPr/>
        </p:nvCxnSpPr>
        <p:spPr>
          <a:xfrm>
            <a:off x="9363102" y="2002458"/>
            <a:ext cx="0" cy="24765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7018354" y="5245463"/>
            <a:ext cx="4879995" cy="1066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Stub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implementation as the concrete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functionality or minimal implementation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28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45" grpId="0" animBg="1"/>
      <p:bldP spid="47" grpId="0" animBg="1"/>
      <p:bldP spid="4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81200" y="778649"/>
            <a:ext cx="8229600" cy="638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Dependency injection…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lphaLcPeriod"/>
            </a:pPr>
            <a:r>
              <a:rPr lang="en-US" dirty="0"/>
              <a:t>Helps to isolate SUT from its dependencies</a:t>
            </a:r>
          </a:p>
          <a:p>
            <a:pPr marL="742950" indent="-742950">
              <a:buFont typeface="+mj-lt"/>
              <a:buAutoNum type="alphaLcPeriod"/>
            </a:pPr>
            <a:r>
              <a:rPr lang="en-US" dirty="0"/>
              <a:t>Can increase the number of classes in the code base</a:t>
            </a:r>
          </a:p>
          <a:p>
            <a:pPr marL="742950" indent="-742950">
              <a:buFont typeface="+mj-lt"/>
              <a:buAutoNum type="alphaLcPeriod"/>
            </a:pPr>
            <a:r>
              <a:rPr lang="en-US" dirty="0"/>
              <a:t>Can be done using interfaces and/or inheritance</a:t>
            </a:r>
          </a:p>
        </p:txBody>
      </p:sp>
    </p:spTree>
    <p:extLst>
      <p:ext uri="{BB962C8B-B14F-4D97-AF65-F5344CB8AC3E}">
        <p14:creationId xmlns:p14="http://schemas.microsoft.com/office/powerpoint/2010/main" val="10990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3131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8520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6049336" y="551801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45858" y="3048000"/>
            <a:ext cx="287717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23416" y="4453886"/>
              <a:ext cx="1925042" cy="201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4777" y="4444525"/>
                <a:ext cx="1944480" cy="2031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637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edia.giphy.com/media/l0MYSpvx4pnsoMNz2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0"/>
            <a:ext cx="7661564" cy="42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1200" y="713278"/>
            <a:ext cx="8153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190837" y="1136073"/>
            <a:ext cx="4128655" cy="2844800"/>
          </a:xfrm>
          <a:custGeom>
            <a:avLst/>
            <a:gdLst>
              <a:gd name="connsiteX0" fmla="*/ 304800 w 4128655"/>
              <a:gd name="connsiteY0" fmla="*/ 0 h 2844800"/>
              <a:gd name="connsiteX1" fmla="*/ 1542473 w 4128655"/>
              <a:gd name="connsiteY1" fmla="*/ 18472 h 2844800"/>
              <a:gd name="connsiteX2" fmla="*/ 1653309 w 4128655"/>
              <a:gd name="connsiteY2" fmla="*/ 1265382 h 2844800"/>
              <a:gd name="connsiteX3" fmla="*/ 3528291 w 4128655"/>
              <a:gd name="connsiteY3" fmla="*/ 1043709 h 2844800"/>
              <a:gd name="connsiteX4" fmla="*/ 4128655 w 4128655"/>
              <a:gd name="connsiteY4" fmla="*/ 1431636 h 2844800"/>
              <a:gd name="connsiteX5" fmla="*/ 4073237 w 4128655"/>
              <a:gd name="connsiteY5" fmla="*/ 2355272 h 2844800"/>
              <a:gd name="connsiteX6" fmla="*/ 2540000 w 4128655"/>
              <a:gd name="connsiteY6" fmla="*/ 2844800 h 2844800"/>
              <a:gd name="connsiteX7" fmla="*/ 83128 w 4128655"/>
              <a:gd name="connsiteY7" fmla="*/ 2789382 h 2844800"/>
              <a:gd name="connsiteX8" fmla="*/ 0 w 4128655"/>
              <a:gd name="connsiteY8" fmla="*/ 517236 h 2844800"/>
              <a:gd name="connsiteX9" fmla="*/ 304800 w 4128655"/>
              <a:gd name="connsiteY9" fmla="*/ 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28655" h="2844800">
                <a:moveTo>
                  <a:pt x="304800" y="0"/>
                </a:moveTo>
                <a:lnTo>
                  <a:pt x="1542473" y="18472"/>
                </a:lnTo>
                <a:lnTo>
                  <a:pt x="1653309" y="1265382"/>
                </a:lnTo>
                <a:lnTo>
                  <a:pt x="3528291" y="1043709"/>
                </a:lnTo>
                <a:lnTo>
                  <a:pt x="4128655" y="1431636"/>
                </a:lnTo>
                <a:lnTo>
                  <a:pt x="4073237" y="2355272"/>
                </a:lnTo>
                <a:lnTo>
                  <a:pt x="2540000" y="2844800"/>
                </a:lnTo>
                <a:lnTo>
                  <a:pt x="83128" y="2789382"/>
                </a:lnTo>
                <a:lnTo>
                  <a:pt x="0" y="517236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3131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8520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6049336" y="551801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3199416" y="369650"/>
            <a:ext cx="5963057" cy="714542"/>
            <a:chOff x="930161" y="5509313"/>
            <a:chExt cx="7398727" cy="977463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9"/>
              <a:ext cx="7346731" cy="961467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Integration testing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45858" y="3048000"/>
            <a:ext cx="287717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921666" y="2207550"/>
            <a:ext cx="4129549" cy="2905433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190837" y="1136072"/>
            <a:ext cx="4137892" cy="5361708"/>
          </a:xfrm>
          <a:custGeom>
            <a:avLst/>
            <a:gdLst>
              <a:gd name="connsiteX0" fmla="*/ 304800 w 4128655"/>
              <a:gd name="connsiteY0" fmla="*/ 0 h 2844800"/>
              <a:gd name="connsiteX1" fmla="*/ 1542473 w 4128655"/>
              <a:gd name="connsiteY1" fmla="*/ 18472 h 2844800"/>
              <a:gd name="connsiteX2" fmla="*/ 1653309 w 4128655"/>
              <a:gd name="connsiteY2" fmla="*/ 1265382 h 2844800"/>
              <a:gd name="connsiteX3" fmla="*/ 3528291 w 4128655"/>
              <a:gd name="connsiteY3" fmla="*/ 1043709 h 2844800"/>
              <a:gd name="connsiteX4" fmla="*/ 4128655 w 4128655"/>
              <a:gd name="connsiteY4" fmla="*/ 1431636 h 2844800"/>
              <a:gd name="connsiteX5" fmla="*/ 4073237 w 4128655"/>
              <a:gd name="connsiteY5" fmla="*/ 2355272 h 2844800"/>
              <a:gd name="connsiteX6" fmla="*/ 2540000 w 4128655"/>
              <a:gd name="connsiteY6" fmla="*/ 2844800 h 2844800"/>
              <a:gd name="connsiteX7" fmla="*/ 83128 w 4128655"/>
              <a:gd name="connsiteY7" fmla="*/ 2789382 h 2844800"/>
              <a:gd name="connsiteX8" fmla="*/ 0 w 4128655"/>
              <a:gd name="connsiteY8" fmla="*/ 517236 h 2844800"/>
              <a:gd name="connsiteX9" fmla="*/ 304800 w 4128655"/>
              <a:gd name="connsiteY9" fmla="*/ 0 h 2844800"/>
              <a:gd name="connsiteX0" fmla="*/ 304800 w 4128655"/>
              <a:gd name="connsiteY0" fmla="*/ 0 h 2844800"/>
              <a:gd name="connsiteX1" fmla="*/ 1542473 w 4128655"/>
              <a:gd name="connsiteY1" fmla="*/ 18472 h 2844800"/>
              <a:gd name="connsiteX2" fmla="*/ 1810327 w 4128655"/>
              <a:gd name="connsiteY2" fmla="*/ 649372 h 2844800"/>
              <a:gd name="connsiteX3" fmla="*/ 3528291 w 4128655"/>
              <a:gd name="connsiteY3" fmla="*/ 1043709 h 2844800"/>
              <a:gd name="connsiteX4" fmla="*/ 4128655 w 4128655"/>
              <a:gd name="connsiteY4" fmla="*/ 1431636 h 2844800"/>
              <a:gd name="connsiteX5" fmla="*/ 4073237 w 4128655"/>
              <a:gd name="connsiteY5" fmla="*/ 2355272 h 2844800"/>
              <a:gd name="connsiteX6" fmla="*/ 2540000 w 4128655"/>
              <a:gd name="connsiteY6" fmla="*/ 2844800 h 2844800"/>
              <a:gd name="connsiteX7" fmla="*/ 83128 w 4128655"/>
              <a:gd name="connsiteY7" fmla="*/ 2789382 h 2844800"/>
              <a:gd name="connsiteX8" fmla="*/ 0 w 4128655"/>
              <a:gd name="connsiteY8" fmla="*/ 517236 h 2844800"/>
              <a:gd name="connsiteX9" fmla="*/ 304800 w 4128655"/>
              <a:gd name="connsiteY9" fmla="*/ 0 h 2844800"/>
              <a:gd name="connsiteX0" fmla="*/ 304800 w 4128655"/>
              <a:gd name="connsiteY0" fmla="*/ 0 h 2844800"/>
              <a:gd name="connsiteX1" fmla="*/ 1542473 w 4128655"/>
              <a:gd name="connsiteY1" fmla="*/ 18472 h 2844800"/>
              <a:gd name="connsiteX2" fmla="*/ 1810327 w 4128655"/>
              <a:gd name="connsiteY2" fmla="*/ 649372 h 2844800"/>
              <a:gd name="connsiteX3" fmla="*/ 3962400 w 4128655"/>
              <a:gd name="connsiteY3" fmla="*/ 534410 h 2844800"/>
              <a:gd name="connsiteX4" fmla="*/ 4128655 w 4128655"/>
              <a:gd name="connsiteY4" fmla="*/ 1431636 h 2844800"/>
              <a:gd name="connsiteX5" fmla="*/ 4073237 w 4128655"/>
              <a:gd name="connsiteY5" fmla="*/ 2355272 h 2844800"/>
              <a:gd name="connsiteX6" fmla="*/ 2540000 w 4128655"/>
              <a:gd name="connsiteY6" fmla="*/ 2844800 h 2844800"/>
              <a:gd name="connsiteX7" fmla="*/ 83128 w 4128655"/>
              <a:gd name="connsiteY7" fmla="*/ 2789382 h 2844800"/>
              <a:gd name="connsiteX8" fmla="*/ 0 w 4128655"/>
              <a:gd name="connsiteY8" fmla="*/ 517236 h 2844800"/>
              <a:gd name="connsiteX9" fmla="*/ 304800 w 4128655"/>
              <a:gd name="connsiteY9" fmla="*/ 0 h 2844800"/>
              <a:gd name="connsiteX0" fmla="*/ 304800 w 4128655"/>
              <a:gd name="connsiteY0" fmla="*/ 0 h 2844800"/>
              <a:gd name="connsiteX1" fmla="*/ 1542473 w 4128655"/>
              <a:gd name="connsiteY1" fmla="*/ 18472 h 2844800"/>
              <a:gd name="connsiteX2" fmla="*/ 1810327 w 4128655"/>
              <a:gd name="connsiteY2" fmla="*/ 649372 h 2844800"/>
              <a:gd name="connsiteX3" fmla="*/ 3962400 w 4128655"/>
              <a:gd name="connsiteY3" fmla="*/ 534410 h 2844800"/>
              <a:gd name="connsiteX4" fmla="*/ 4128655 w 4128655"/>
              <a:gd name="connsiteY4" fmla="*/ 1431636 h 2844800"/>
              <a:gd name="connsiteX5" fmla="*/ 3177310 w 4128655"/>
              <a:gd name="connsiteY5" fmla="*/ 1225113 h 2844800"/>
              <a:gd name="connsiteX6" fmla="*/ 2540000 w 4128655"/>
              <a:gd name="connsiteY6" fmla="*/ 2844800 h 2844800"/>
              <a:gd name="connsiteX7" fmla="*/ 83128 w 4128655"/>
              <a:gd name="connsiteY7" fmla="*/ 2789382 h 2844800"/>
              <a:gd name="connsiteX8" fmla="*/ 0 w 4128655"/>
              <a:gd name="connsiteY8" fmla="*/ 517236 h 2844800"/>
              <a:gd name="connsiteX9" fmla="*/ 304800 w 4128655"/>
              <a:gd name="connsiteY9" fmla="*/ 0 h 2844800"/>
              <a:gd name="connsiteX0" fmla="*/ 304800 w 4137892"/>
              <a:gd name="connsiteY0" fmla="*/ 0 h 2844800"/>
              <a:gd name="connsiteX1" fmla="*/ 1542473 w 4137892"/>
              <a:gd name="connsiteY1" fmla="*/ 18472 h 2844800"/>
              <a:gd name="connsiteX2" fmla="*/ 1810327 w 4137892"/>
              <a:gd name="connsiteY2" fmla="*/ 649372 h 2844800"/>
              <a:gd name="connsiteX3" fmla="*/ 3962400 w 4137892"/>
              <a:gd name="connsiteY3" fmla="*/ 534410 h 2844800"/>
              <a:gd name="connsiteX4" fmla="*/ 4137892 w 4137892"/>
              <a:gd name="connsiteY4" fmla="*/ 1160010 h 2844800"/>
              <a:gd name="connsiteX5" fmla="*/ 3177310 w 4137892"/>
              <a:gd name="connsiteY5" fmla="*/ 1225113 h 2844800"/>
              <a:gd name="connsiteX6" fmla="*/ 2540000 w 4137892"/>
              <a:gd name="connsiteY6" fmla="*/ 2844800 h 2844800"/>
              <a:gd name="connsiteX7" fmla="*/ 83128 w 4137892"/>
              <a:gd name="connsiteY7" fmla="*/ 2789382 h 2844800"/>
              <a:gd name="connsiteX8" fmla="*/ 0 w 4137892"/>
              <a:gd name="connsiteY8" fmla="*/ 517236 h 2844800"/>
              <a:gd name="connsiteX9" fmla="*/ 304800 w 4137892"/>
              <a:gd name="connsiteY9" fmla="*/ 0 h 2844800"/>
              <a:gd name="connsiteX0" fmla="*/ 304800 w 4137892"/>
              <a:gd name="connsiteY0" fmla="*/ 0 h 2815697"/>
              <a:gd name="connsiteX1" fmla="*/ 1542473 w 4137892"/>
              <a:gd name="connsiteY1" fmla="*/ 18472 h 2815697"/>
              <a:gd name="connsiteX2" fmla="*/ 1810327 w 4137892"/>
              <a:gd name="connsiteY2" fmla="*/ 649372 h 2815697"/>
              <a:gd name="connsiteX3" fmla="*/ 3962400 w 4137892"/>
              <a:gd name="connsiteY3" fmla="*/ 534410 h 2815697"/>
              <a:gd name="connsiteX4" fmla="*/ 4137892 w 4137892"/>
              <a:gd name="connsiteY4" fmla="*/ 1160010 h 2815697"/>
              <a:gd name="connsiteX5" fmla="*/ 3177310 w 4137892"/>
              <a:gd name="connsiteY5" fmla="*/ 1225113 h 2815697"/>
              <a:gd name="connsiteX6" fmla="*/ 1570182 w 4137892"/>
              <a:gd name="connsiteY6" fmla="*/ 2815697 h 2815697"/>
              <a:gd name="connsiteX7" fmla="*/ 83128 w 4137892"/>
              <a:gd name="connsiteY7" fmla="*/ 2789382 h 2815697"/>
              <a:gd name="connsiteX8" fmla="*/ 0 w 4137892"/>
              <a:gd name="connsiteY8" fmla="*/ 517236 h 2815697"/>
              <a:gd name="connsiteX9" fmla="*/ 304800 w 4137892"/>
              <a:gd name="connsiteY9" fmla="*/ 0 h 2815697"/>
              <a:gd name="connsiteX0" fmla="*/ 304800 w 4137892"/>
              <a:gd name="connsiteY0" fmla="*/ 0 h 2815697"/>
              <a:gd name="connsiteX1" fmla="*/ 1542473 w 4137892"/>
              <a:gd name="connsiteY1" fmla="*/ 18472 h 2815697"/>
              <a:gd name="connsiteX2" fmla="*/ 1810327 w 4137892"/>
              <a:gd name="connsiteY2" fmla="*/ 649372 h 2815697"/>
              <a:gd name="connsiteX3" fmla="*/ 3962400 w 4137892"/>
              <a:gd name="connsiteY3" fmla="*/ 534410 h 2815697"/>
              <a:gd name="connsiteX4" fmla="*/ 4137892 w 4137892"/>
              <a:gd name="connsiteY4" fmla="*/ 1160010 h 2815697"/>
              <a:gd name="connsiteX5" fmla="*/ 3177310 w 4137892"/>
              <a:gd name="connsiteY5" fmla="*/ 1225113 h 2815697"/>
              <a:gd name="connsiteX6" fmla="*/ 2225963 w 4137892"/>
              <a:gd name="connsiteY6" fmla="*/ 2163310 h 2815697"/>
              <a:gd name="connsiteX7" fmla="*/ 1570182 w 4137892"/>
              <a:gd name="connsiteY7" fmla="*/ 2815697 h 2815697"/>
              <a:gd name="connsiteX8" fmla="*/ 83128 w 4137892"/>
              <a:gd name="connsiteY8" fmla="*/ 2789382 h 2815697"/>
              <a:gd name="connsiteX9" fmla="*/ 0 w 4137892"/>
              <a:gd name="connsiteY9" fmla="*/ 517236 h 2815697"/>
              <a:gd name="connsiteX10" fmla="*/ 304800 w 4137892"/>
              <a:gd name="connsiteY10" fmla="*/ 0 h 2815697"/>
              <a:gd name="connsiteX0" fmla="*/ 304800 w 4137892"/>
              <a:gd name="connsiteY0" fmla="*/ 0 h 2815697"/>
              <a:gd name="connsiteX1" fmla="*/ 1542473 w 4137892"/>
              <a:gd name="connsiteY1" fmla="*/ 18472 h 2815697"/>
              <a:gd name="connsiteX2" fmla="*/ 1810327 w 4137892"/>
              <a:gd name="connsiteY2" fmla="*/ 649372 h 2815697"/>
              <a:gd name="connsiteX3" fmla="*/ 3962400 w 4137892"/>
              <a:gd name="connsiteY3" fmla="*/ 534410 h 2815697"/>
              <a:gd name="connsiteX4" fmla="*/ 4137892 w 4137892"/>
              <a:gd name="connsiteY4" fmla="*/ 1160010 h 2815697"/>
              <a:gd name="connsiteX5" fmla="*/ 3177310 w 4137892"/>
              <a:gd name="connsiteY5" fmla="*/ 1225113 h 2815697"/>
              <a:gd name="connsiteX6" fmla="*/ 1874981 w 4137892"/>
              <a:gd name="connsiteY6" fmla="*/ 2168160 h 2815697"/>
              <a:gd name="connsiteX7" fmla="*/ 1570182 w 4137892"/>
              <a:gd name="connsiteY7" fmla="*/ 2815697 h 2815697"/>
              <a:gd name="connsiteX8" fmla="*/ 83128 w 4137892"/>
              <a:gd name="connsiteY8" fmla="*/ 2789382 h 2815697"/>
              <a:gd name="connsiteX9" fmla="*/ 0 w 4137892"/>
              <a:gd name="connsiteY9" fmla="*/ 517236 h 2815697"/>
              <a:gd name="connsiteX10" fmla="*/ 304800 w 4137892"/>
              <a:gd name="connsiteY10" fmla="*/ 0 h 2815697"/>
              <a:gd name="connsiteX0" fmla="*/ 304800 w 4137892"/>
              <a:gd name="connsiteY0" fmla="*/ 0 h 2815697"/>
              <a:gd name="connsiteX1" fmla="*/ 1542473 w 4137892"/>
              <a:gd name="connsiteY1" fmla="*/ 18472 h 2815697"/>
              <a:gd name="connsiteX2" fmla="*/ 1810327 w 4137892"/>
              <a:gd name="connsiteY2" fmla="*/ 649372 h 2815697"/>
              <a:gd name="connsiteX3" fmla="*/ 3962400 w 4137892"/>
              <a:gd name="connsiteY3" fmla="*/ 534410 h 2815697"/>
              <a:gd name="connsiteX4" fmla="*/ 4137892 w 4137892"/>
              <a:gd name="connsiteY4" fmla="*/ 1160010 h 2815697"/>
              <a:gd name="connsiteX5" fmla="*/ 3177310 w 4137892"/>
              <a:gd name="connsiteY5" fmla="*/ 1225113 h 2815697"/>
              <a:gd name="connsiteX6" fmla="*/ 2604654 w 4137892"/>
              <a:gd name="connsiteY6" fmla="*/ 1654011 h 2815697"/>
              <a:gd name="connsiteX7" fmla="*/ 1874981 w 4137892"/>
              <a:gd name="connsiteY7" fmla="*/ 2168160 h 2815697"/>
              <a:gd name="connsiteX8" fmla="*/ 1570182 w 4137892"/>
              <a:gd name="connsiteY8" fmla="*/ 2815697 h 2815697"/>
              <a:gd name="connsiteX9" fmla="*/ 83128 w 4137892"/>
              <a:gd name="connsiteY9" fmla="*/ 2789382 h 2815697"/>
              <a:gd name="connsiteX10" fmla="*/ 0 w 4137892"/>
              <a:gd name="connsiteY10" fmla="*/ 517236 h 2815697"/>
              <a:gd name="connsiteX11" fmla="*/ 304800 w 4137892"/>
              <a:gd name="connsiteY11" fmla="*/ 0 h 2815697"/>
              <a:gd name="connsiteX0" fmla="*/ 304800 w 4137892"/>
              <a:gd name="connsiteY0" fmla="*/ 0 h 2815697"/>
              <a:gd name="connsiteX1" fmla="*/ 1542473 w 4137892"/>
              <a:gd name="connsiteY1" fmla="*/ 18472 h 2815697"/>
              <a:gd name="connsiteX2" fmla="*/ 1810327 w 4137892"/>
              <a:gd name="connsiteY2" fmla="*/ 649372 h 2815697"/>
              <a:gd name="connsiteX3" fmla="*/ 3962400 w 4137892"/>
              <a:gd name="connsiteY3" fmla="*/ 534410 h 2815697"/>
              <a:gd name="connsiteX4" fmla="*/ 4137892 w 4137892"/>
              <a:gd name="connsiteY4" fmla="*/ 1160010 h 2815697"/>
              <a:gd name="connsiteX5" fmla="*/ 3177310 w 4137892"/>
              <a:gd name="connsiteY5" fmla="*/ 1225113 h 2815697"/>
              <a:gd name="connsiteX6" fmla="*/ 2946400 w 4137892"/>
              <a:gd name="connsiteY6" fmla="*/ 2129357 h 2815697"/>
              <a:gd name="connsiteX7" fmla="*/ 1874981 w 4137892"/>
              <a:gd name="connsiteY7" fmla="*/ 2168160 h 2815697"/>
              <a:gd name="connsiteX8" fmla="*/ 1570182 w 4137892"/>
              <a:gd name="connsiteY8" fmla="*/ 2815697 h 2815697"/>
              <a:gd name="connsiteX9" fmla="*/ 83128 w 4137892"/>
              <a:gd name="connsiteY9" fmla="*/ 2789382 h 2815697"/>
              <a:gd name="connsiteX10" fmla="*/ 0 w 4137892"/>
              <a:gd name="connsiteY10" fmla="*/ 517236 h 2815697"/>
              <a:gd name="connsiteX11" fmla="*/ 304800 w 4137892"/>
              <a:gd name="connsiteY11" fmla="*/ 0 h 28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7892" h="2815697">
                <a:moveTo>
                  <a:pt x="304800" y="0"/>
                </a:moveTo>
                <a:lnTo>
                  <a:pt x="1542473" y="18472"/>
                </a:lnTo>
                <a:lnTo>
                  <a:pt x="1810327" y="649372"/>
                </a:lnTo>
                <a:lnTo>
                  <a:pt x="3962400" y="534410"/>
                </a:lnTo>
                <a:lnTo>
                  <a:pt x="4137892" y="1160010"/>
                </a:lnTo>
                <a:lnTo>
                  <a:pt x="3177310" y="1225113"/>
                </a:lnTo>
                <a:lnTo>
                  <a:pt x="2946400" y="2129357"/>
                </a:lnTo>
                <a:lnTo>
                  <a:pt x="1874981" y="2168160"/>
                </a:lnTo>
                <a:lnTo>
                  <a:pt x="1570182" y="2815697"/>
                </a:lnTo>
                <a:lnTo>
                  <a:pt x="83128" y="2789382"/>
                </a:lnTo>
                <a:lnTo>
                  <a:pt x="0" y="517236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3131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5543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243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8520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6049336" y="551801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3199416" y="369650"/>
            <a:ext cx="5963057" cy="714542"/>
            <a:chOff x="930161" y="5509313"/>
            <a:chExt cx="7398727" cy="977463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9"/>
              <a:ext cx="7346731" cy="961467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Integration testing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4305123" y="2517268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12399" y="2517267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42543" y="4202922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033575" y="2517298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45858" y="3048000"/>
            <a:ext cx="287717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9" idx="2"/>
          </p:cNvCxnSpPr>
          <p:nvPr/>
        </p:nvCxnSpPr>
        <p:spPr>
          <a:xfrm>
            <a:off x="6179128" y="3759169"/>
            <a:ext cx="0" cy="443752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6504561" y="2665928"/>
            <a:ext cx="755223" cy="75522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</p:bld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273</Words>
  <Application>Microsoft Office PowerPoint</Application>
  <PresentationFormat>Widescreen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Arial</vt:lpstr>
      <vt:lpstr>Rockwell Extra Bold</vt:lpstr>
      <vt:lpstr>Consolas</vt:lpstr>
      <vt:lpstr>4_green-UP</vt:lpstr>
      <vt:lpstr>12_green-UP</vt:lpstr>
      <vt:lpstr>7_green-UP</vt:lpstr>
      <vt:lpstr>9_green-UP</vt:lpstr>
      <vt:lpstr>8_green-UP</vt:lpstr>
      <vt:lpstr>PowerPoint Presentation</vt:lpstr>
      <vt:lpstr>PowerPoint Presentation</vt:lpstr>
      <vt:lpstr>Dependency injection</vt:lpstr>
      <vt:lpstr>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Pure unit and Integration Testing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. .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Akshay Narayan</cp:lastModifiedBy>
  <cp:revision>334</cp:revision>
  <cp:lastPrinted>2019-10-03T09:44:08Z</cp:lastPrinted>
  <dcterms:created xsi:type="dcterms:W3CDTF">2006-08-16T00:00:00Z</dcterms:created>
  <dcterms:modified xsi:type="dcterms:W3CDTF">2020-10-23T13:22:06Z</dcterms:modified>
</cp:coreProperties>
</file>